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0.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1.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2.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3.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4.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5.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6.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02" r:id="rId5"/>
    <p:sldMasterId id="2147484403" r:id="rId6"/>
    <p:sldMasterId id="2147484455" r:id="rId7"/>
    <p:sldMasterId id="2147484464" r:id="rId8"/>
    <p:sldMasterId id="2147484494" r:id="rId9"/>
    <p:sldMasterId id="2147484496" r:id="rId10"/>
    <p:sldMasterId id="2147484525" r:id="rId11"/>
    <p:sldMasterId id="2147484533" r:id="rId12"/>
    <p:sldMasterId id="2147484539" r:id="rId13"/>
    <p:sldMasterId id="2147484569" r:id="rId14"/>
    <p:sldMasterId id="2147484577" r:id="rId15"/>
    <p:sldMasterId id="2147484590" r:id="rId16"/>
    <p:sldMasterId id="2147484614" r:id="rId17"/>
    <p:sldMasterId id="2147484642" r:id="rId18"/>
    <p:sldMasterId id="2147484657" r:id="rId19"/>
    <p:sldMasterId id="2147484682" r:id="rId20"/>
    <p:sldMasterId id="2147484697" r:id="rId21"/>
  </p:sldMasterIdLst>
  <p:notesMasterIdLst>
    <p:notesMasterId r:id="rId39"/>
  </p:notesMasterIdLst>
  <p:handoutMasterIdLst>
    <p:handoutMasterId r:id="rId40"/>
  </p:handoutMasterIdLst>
  <p:sldIdLst>
    <p:sldId id="1676" r:id="rId22"/>
    <p:sldId id="257" r:id="rId23"/>
    <p:sldId id="1644" r:id="rId24"/>
    <p:sldId id="1612" r:id="rId25"/>
    <p:sldId id="258" r:id="rId26"/>
    <p:sldId id="2698" r:id="rId27"/>
    <p:sldId id="1645" r:id="rId28"/>
    <p:sldId id="1672" r:id="rId29"/>
    <p:sldId id="1633" r:id="rId30"/>
    <p:sldId id="2700" r:id="rId31"/>
    <p:sldId id="2701" r:id="rId32"/>
    <p:sldId id="2703" r:id="rId33"/>
    <p:sldId id="2705" r:id="rId34"/>
    <p:sldId id="2704" r:id="rId35"/>
    <p:sldId id="2706" r:id="rId36"/>
    <p:sldId id="2707" r:id="rId37"/>
    <p:sldId id="1608"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id="{7AB1B9B2-9484-413E-BFC3-51F43DBAE25B}">
          <p14:sldIdLst>
            <p14:sldId id="1676"/>
            <p14:sldId id="257"/>
            <p14:sldId id="1644"/>
            <p14:sldId id="1612"/>
          </p14:sldIdLst>
        </p14:section>
        <p14:section name="Logistics" id="{7DFE81FD-54C3-4597-871C-C05AA86A03DD}">
          <p14:sldIdLst>
            <p14:sldId id="258"/>
            <p14:sldId id="2698"/>
            <p14:sldId id="1645"/>
          </p14:sldIdLst>
        </p14:section>
        <p14:section name="Topic" id="{9C8DC9DF-3004-48EE-BCB7-FB507BE952F3}">
          <p14:sldIdLst>
            <p14:sldId id="1672"/>
            <p14:sldId id="1633"/>
            <p14:sldId id="2700"/>
            <p14:sldId id="2701"/>
          </p14:sldIdLst>
        </p14:section>
        <p14:section name="Topic" id="{F02F48FF-0E9E-4695-80BB-DF3A5FB33C9A}">
          <p14:sldIdLst>
            <p14:sldId id="2703"/>
            <p14:sldId id="2705"/>
            <p14:sldId id="2704"/>
            <p14:sldId id="2706"/>
            <p14:sldId id="2707"/>
          </p14:sldIdLst>
        </p14:section>
        <p14:section name="Conclusion" id="{85A22F6D-F17A-4A81-8CDE-4B5A09E5C908}">
          <p14:sldIdLst>
            <p14:sldId id="1608"/>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0078D7"/>
    <a:srgbClr val="525252"/>
    <a:srgbClr val="E6E6E6"/>
    <a:srgbClr val="D2D2D2"/>
    <a:srgbClr val="89CBFF"/>
    <a:srgbClr val="0072C6"/>
    <a:srgbClr val="F2F2F2"/>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1871" autoAdjust="0"/>
  </p:normalViewPr>
  <p:slideViewPr>
    <p:cSldViewPr>
      <p:cViewPr varScale="1">
        <p:scale>
          <a:sx n="102" d="100"/>
          <a:sy n="102" d="100"/>
        </p:scale>
        <p:origin x="804" y="66"/>
      </p:cViewPr>
      <p:guideLst>
        <p:guide orient="horz" pos="2203"/>
        <p:guide pos="3917"/>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0" d="100"/>
        <a:sy n="60" d="100"/>
      </p:scale>
      <p:origin x="0" y="-5632"/>
    </p:cViewPr>
  </p:sorterViewPr>
  <p:notesViewPr>
    <p:cSldViewPr showGuides="1">
      <p:cViewPr varScale="1">
        <p:scale>
          <a:sx n="56" d="100"/>
          <a:sy n="56" d="100"/>
        </p:scale>
        <p:origin x="2588"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5.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Master" Target="slideMasters/slideMaster17.xml"/><Relationship Id="rId34" Type="http://schemas.openxmlformats.org/officeDocument/2006/relationships/slide" Target="slides/slide13.xml"/><Relationship Id="rId42"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Master" Target="slideMasters/slideMaster16.xml"/><Relationship Id="rId29" Type="http://schemas.openxmlformats.org/officeDocument/2006/relationships/slide" Target="slides/slide8.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10.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11/27/2018 2:58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11/27/2018 2:53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learn how Windows 10 IoT provides value at every step along the journey of creating and running an IoT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71D6A-C84A-4BBB-B58B-38B2E2A60B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583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9010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7059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23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974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2637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32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7363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time. </a:t>
            </a:r>
          </a:p>
        </p:txBody>
      </p:sp>
      <p:sp>
        <p:nvSpPr>
          <p:cNvPr id="4" name="Slide Number Placeholder 3"/>
          <p:cNvSpPr>
            <a:spLocks noGrp="1"/>
          </p:cNvSpPr>
          <p:nvPr>
            <p:ph type="sldNum" sz="quarter" idx="10"/>
          </p:nvPr>
        </p:nvSpPr>
        <p:spPr/>
        <p:txBody>
          <a:bodyPr/>
          <a:lstStyle/>
          <a:p>
            <a:fld id="{96CD5F8F-46C9-46A5-9E1B-00B0A72B40BF}" type="slidenum">
              <a:rPr lang="en-US" smtClean="0"/>
              <a:t>17</a:t>
            </a:fld>
            <a:endParaRPr lang="en-US"/>
          </a:p>
        </p:txBody>
      </p:sp>
    </p:spTree>
    <p:extLst>
      <p:ext uri="{BB962C8B-B14F-4D97-AF65-F5344CB8AC3E}">
        <p14:creationId xmlns:p14="http://schemas.microsoft.com/office/powerpoint/2010/main" val="3589566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11/27/2018 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80423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Windows IoT Core,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a:p>
            <a:r>
              <a:rPr lang="en-US"/>
              <a:t>Pick one of these 2 slides</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3</a:t>
            </a:fld>
            <a:endParaRPr lang="en-US"/>
          </a:p>
        </p:txBody>
      </p:sp>
    </p:spTree>
    <p:extLst>
      <p:ext uri="{BB962C8B-B14F-4D97-AF65-F5344CB8AC3E}">
        <p14:creationId xmlns:p14="http://schemas.microsoft.com/office/powerpoint/2010/main" val="3623464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Windows IoT Core,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a:p>
            <a:endParaRPr lang="en-US" dirty="0"/>
          </a:p>
          <a:p>
            <a:r>
              <a:rPr lang="en-US" dirty="0"/>
              <a:t>Pick one of these 2 slides</a:t>
            </a:r>
          </a:p>
        </p:txBody>
      </p:sp>
      <p:sp>
        <p:nvSpPr>
          <p:cNvPr id="4" name="Slide Number Placeholder 3"/>
          <p:cNvSpPr>
            <a:spLocks noGrp="1"/>
          </p:cNvSpPr>
          <p:nvPr>
            <p:ph type="sldNum" sz="quarter" idx="10"/>
          </p:nvPr>
        </p:nvSpPr>
        <p:spPr/>
        <p:txBody>
          <a:bodyPr/>
          <a:lstStyle/>
          <a:p>
            <a:fld id="{96CD5F8F-46C9-46A5-9E1B-00B0A72B40BF}" type="slidenum">
              <a:rPr lang="en-US" smtClean="0"/>
              <a:t>4</a:t>
            </a:fld>
            <a:endParaRPr lang="en-US"/>
          </a:p>
        </p:txBody>
      </p:sp>
    </p:spTree>
    <p:extLst>
      <p:ext uri="{BB962C8B-B14F-4D97-AF65-F5344CB8AC3E}">
        <p14:creationId xmlns:p14="http://schemas.microsoft.com/office/powerpoint/2010/main" val="2076089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468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learn how Windows 10 IoT provides value at every step along the journey of creating and running an IoT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71D6A-C84A-4BBB-B58B-38B2E2A60B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11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2978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7665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7127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2.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jpg"/><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jpeg"/><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jpg"/><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Master" Target="../slideMasters/slideMaster15.xml"/><Relationship Id="rId4" Type="http://schemas.openxmlformats.org/officeDocument/2006/relationships/image" Target="../media/image73.emf"/></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jpe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jpg"/><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png"/><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png"/><Relationship Id="rId50" Type="http://schemas.openxmlformats.org/officeDocument/2006/relationships/image" Target="../media/image50.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Master" Target="../slideMasters/slideMaster3.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3" Type="http://schemas.openxmlformats.org/officeDocument/2006/relationships/image" Target="../media/image53.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9.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png"/><Relationship Id="rId52" Type="http://schemas.openxmlformats.org/officeDocument/2006/relationships/image" Target="../media/image52.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png"/><Relationship Id="rId8" Type="http://schemas.openxmlformats.org/officeDocument/2006/relationships/image" Target="../media/image8.png"/><Relationship Id="rId51"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png"/><Relationship Id="rId50" Type="http://schemas.openxmlformats.org/officeDocument/2006/relationships/image" Target="../media/image50.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3" Type="http://schemas.openxmlformats.org/officeDocument/2006/relationships/image" Target="../media/image53.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9.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png"/><Relationship Id="rId52" Type="http://schemas.openxmlformats.org/officeDocument/2006/relationships/image" Target="../media/image52.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png"/><Relationship Id="rId8" Type="http://schemas.openxmlformats.org/officeDocument/2006/relationships/image" Target="../media/image8.png"/><Relationship Id="rId51" Type="http://schemas.openxmlformats.org/officeDocument/2006/relationships/image" Target="../media/image5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9121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7088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5156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0923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7511144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4"/>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37242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9"/>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33978280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7491555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92532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673899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41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536459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095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70382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9144318"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3550577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3729627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48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340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50331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43990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5"/>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9"/>
            <a:ext cx="5285502" cy="278537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9"/>
            <a:ext cx="5285502" cy="278537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82890"/>
            <a:ext cx="2798207" cy="372394"/>
          </a:xfrm>
          <a:prstGeom prst="rect">
            <a:avLst/>
          </a:prstGeom>
        </p:spPr>
        <p:txBody>
          <a:bodyPr/>
          <a:lstStyle/>
          <a:p>
            <a:pPr defTabSz="932418"/>
            <a:fld id="{FCBA4302-AB3A-4B30-AA1E-4FC776169C46}" type="datetimeFigureOut">
              <a:rPr lang="en-US" smtClean="0">
                <a:solidFill>
                  <a:srgbClr val="FFFFFF"/>
                </a:solidFill>
              </a:rPr>
              <a:pPr defTabSz="932418"/>
              <a:t>11/27/2018</a:t>
            </a:fld>
            <a:endParaRPr lang="en-US" dirty="0">
              <a:solidFill>
                <a:srgbClr val="FFFFFF"/>
              </a:solidFill>
            </a:endParaRPr>
          </a:p>
        </p:txBody>
      </p:sp>
      <p:sp>
        <p:nvSpPr>
          <p:cNvPr id="6" name="Footer Placeholder 5"/>
          <p:cNvSpPr>
            <a:spLocks noGrp="1"/>
          </p:cNvSpPr>
          <p:nvPr>
            <p:ph type="ftr" sz="quarter" idx="11"/>
          </p:nvPr>
        </p:nvSpPr>
        <p:spPr>
          <a:xfrm>
            <a:off x="4119583" y="6482890"/>
            <a:ext cx="4197310" cy="372394"/>
          </a:xfrm>
          <a:prstGeom prst="rect">
            <a:avLst/>
          </a:prstGeom>
        </p:spPr>
        <p:txBody>
          <a:bodyPr/>
          <a:lstStyle/>
          <a:p>
            <a:pPr defTabSz="932418"/>
            <a:endParaRPr lang="en-US" dirty="0">
              <a:solidFill>
                <a:srgbClr val="FFFFFF"/>
              </a:solidFill>
            </a:endParaRPr>
          </a:p>
        </p:txBody>
      </p:sp>
      <p:sp>
        <p:nvSpPr>
          <p:cNvPr id="7" name="Slide Number Placeholder 6"/>
          <p:cNvSpPr>
            <a:spLocks noGrp="1"/>
          </p:cNvSpPr>
          <p:nvPr>
            <p:ph type="sldNum" sz="quarter" idx="12"/>
          </p:nvPr>
        </p:nvSpPr>
        <p:spPr>
          <a:xfrm>
            <a:off x="8783260" y="6482890"/>
            <a:ext cx="2798207" cy="372394"/>
          </a:xfrm>
          <a:prstGeom prst="rect">
            <a:avLst/>
          </a:prstGeom>
        </p:spPr>
        <p:txBody>
          <a:bodyPr/>
          <a:lstStyle/>
          <a:p>
            <a:pPr defTabSz="932418"/>
            <a:fld id="{238D2EFD-9BE3-4DA5-8511-61AA80F92140}" type="slidenum">
              <a:rPr lang="en-US" smtClean="0">
                <a:solidFill>
                  <a:srgbClr val="FFFFFF"/>
                </a:solidFill>
              </a:rPr>
              <a:pPr defTabSz="932418"/>
              <a:t>‹#›</a:t>
            </a:fld>
            <a:endParaRPr lang="en-US" dirty="0">
              <a:solidFill>
                <a:srgbClr val="FFFFFF"/>
              </a:solidFill>
            </a:endParaRPr>
          </a:p>
        </p:txBody>
      </p:sp>
    </p:spTree>
    <p:extLst>
      <p:ext uri="{BB962C8B-B14F-4D97-AF65-F5344CB8AC3E}">
        <p14:creationId xmlns:p14="http://schemas.microsoft.com/office/powerpoint/2010/main" val="33727223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11653521" cy="1075884"/>
          </a:xfrm>
        </p:spPr>
        <p:txBody>
          <a:bodyPr lIns="146304" tIns="91440" rIns="146304" bIns="91440"/>
          <a:lstStyle>
            <a:lvl1pPr>
              <a:lnSpc>
                <a:spcPts val="6174"/>
              </a:lnSpc>
              <a:defRPr sz="3999"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1" y="1350546"/>
            <a:ext cx="4358791" cy="4949771"/>
          </a:xfrm>
        </p:spPr>
        <p:txBody>
          <a:bodyPr wrap="square">
            <a:normAutofit/>
          </a:bodyPr>
          <a:lstStyle>
            <a:lvl1pPr marL="0" indent="0">
              <a:lnSpc>
                <a:spcPct val="100000"/>
              </a:lnSpc>
              <a:spcBef>
                <a:spcPts val="1199"/>
              </a:spcBef>
              <a:spcAft>
                <a:spcPts val="1199"/>
              </a:spcAft>
              <a:buClr>
                <a:schemeClr val="tx1"/>
              </a:buClr>
              <a:buFont typeface="Wingdings" pitchFamily="2" charset="2"/>
              <a:buNone/>
              <a:defRPr sz="2400">
                <a:solidFill>
                  <a:schemeClr val="accent1"/>
                </a:solidFill>
              </a:defRPr>
            </a:lvl1pPr>
            <a:lvl2pPr marL="0" indent="0">
              <a:lnSpc>
                <a:spcPct val="100000"/>
              </a:lnSpc>
              <a:spcAft>
                <a:spcPts val="1199"/>
              </a:spcAft>
              <a:buNone/>
              <a:defRPr sz="1960">
                <a:solidFill>
                  <a:schemeClr val="tx1"/>
                </a:solidFill>
              </a:defRPr>
            </a:lvl2pPr>
            <a:lvl3pPr marL="227165" indent="0">
              <a:lnSpc>
                <a:spcPct val="100000"/>
              </a:lnSpc>
              <a:spcAft>
                <a:spcPts val="1199"/>
              </a:spcAft>
              <a:buNone/>
              <a:tabLst/>
              <a:defRPr sz="1960">
                <a:solidFill>
                  <a:schemeClr val="tx1"/>
                </a:solidFill>
              </a:defRPr>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6" y="1350963"/>
            <a:ext cx="7294563" cy="74218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1877">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389045095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377435"/>
            <a:ext cx="6886900" cy="4923061"/>
          </a:xfrm>
          <a:solidFill>
            <a:schemeClr val="bg1">
              <a:lumMod val="95000"/>
            </a:schemeClr>
          </a:solidFill>
          <a:ln w="63500">
            <a:solidFill>
              <a:schemeClr val="accent4"/>
            </a:solidFill>
            <a:miter lim="800000"/>
          </a:ln>
        </p:spPr>
        <p:txBody>
          <a:bodyPr wrap="square">
            <a:normAutofit/>
          </a:bodyPr>
          <a:lstStyle>
            <a:lvl1pPr marL="0" indent="0" defTabSz="372967">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2967" indent="0" defTabSz="372967">
              <a:lnSpc>
                <a:spcPct val="100000"/>
              </a:lnSpc>
              <a:spcBef>
                <a:spcPts val="0"/>
              </a:spcBef>
              <a:buNone/>
              <a:defRPr sz="1836">
                <a:latin typeface="Consolas" panose="020B0609020204030204" pitchFamily="49" charset="0"/>
                <a:cs typeface="Consolas" panose="020B0609020204030204" pitchFamily="49" charset="0"/>
              </a:defRPr>
            </a:lvl2pPr>
            <a:lvl3pPr marL="745933" indent="0" defTabSz="372967">
              <a:lnSpc>
                <a:spcPct val="100000"/>
              </a:lnSpc>
              <a:spcBef>
                <a:spcPts val="0"/>
              </a:spcBef>
              <a:buNone/>
              <a:tabLst/>
              <a:defRPr sz="1836">
                <a:latin typeface="Consolas" panose="020B0609020204030204" pitchFamily="49" charset="0"/>
                <a:cs typeface="Consolas" panose="020B0609020204030204" pitchFamily="49" charset="0"/>
              </a:defRPr>
            </a:lvl3pPr>
            <a:lvl4pPr marL="1118901" indent="0" defTabSz="372967">
              <a:lnSpc>
                <a:spcPct val="100000"/>
              </a:lnSpc>
              <a:spcBef>
                <a:spcPts val="0"/>
              </a:spcBef>
              <a:buNone/>
              <a:defRPr sz="1836">
                <a:latin typeface="Consolas" panose="020B0609020204030204" pitchFamily="49" charset="0"/>
                <a:cs typeface="Consolas" panose="020B0609020204030204" pitchFamily="49" charset="0"/>
              </a:defRPr>
            </a:lvl4pPr>
            <a:lvl5pPr marL="1491868" indent="0" defTabSz="372967">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00" y="6644680"/>
            <a:ext cx="12436794" cy="360970"/>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grpSp>
      <p:sp>
        <p:nvSpPr>
          <p:cNvPr id="20" name="Text Placeholder 2"/>
          <p:cNvSpPr>
            <a:spLocks noGrp="1"/>
          </p:cNvSpPr>
          <p:nvPr>
            <p:ph type="body" sz="quarter" idx="13" hasCustomPrompt="1"/>
          </p:nvPr>
        </p:nvSpPr>
        <p:spPr>
          <a:xfrm>
            <a:off x="7564439" y="1350964"/>
            <a:ext cx="4598987" cy="1107949"/>
          </a:xfrm>
        </p:spPr>
        <p:txBody>
          <a:bodyPr/>
          <a:lstStyle>
            <a:lvl1pPr marL="0" indent="0">
              <a:lnSpc>
                <a:spcPct val="100000"/>
              </a:lnSpc>
              <a:spcBef>
                <a:spcPts val="2000"/>
              </a:spcBef>
              <a:buFontTx/>
              <a:buNone/>
              <a:defRPr lang="en-US" sz="2400" kern="1200" dirty="0" smtClean="0">
                <a:solidFill>
                  <a:schemeClr val="accent4"/>
                </a:solidFill>
                <a:latin typeface="+mj-lt"/>
                <a:ea typeface="ＭＳ Ｐゴシック" charset="0"/>
                <a:cs typeface="ＭＳ Ｐゴシック" charset="0"/>
              </a:defRPr>
            </a:lvl1pPr>
            <a:lvl2pPr marL="342834" indent="0">
              <a:lnSpc>
                <a:spcPct val="100000"/>
              </a:lnSpc>
              <a:spcBef>
                <a:spcPts val="2000"/>
              </a:spcBef>
              <a:buFontTx/>
              <a:buNone/>
              <a:defRPr lang="en-US" sz="1959" b="0" kern="1200" dirty="0" smtClean="0">
                <a:solidFill>
                  <a:schemeClr val="tx1"/>
                </a:solidFill>
                <a:latin typeface="+mn-lt"/>
                <a:ea typeface="ＭＳ Ｐゴシック" charset="0"/>
                <a:cs typeface="Segoe UI Semibold" panose="020B0702040204020203" pitchFamily="34" charset="0"/>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marL="0" lvl="0" indent="0" algn="l" defTabSz="931684" rtl="0" fontAlgn="base">
              <a:lnSpc>
                <a:spcPct val="100000"/>
              </a:lnSpc>
              <a:spcBef>
                <a:spcPts val="1224"/>
              </a:spcBef>
              <a:spcAft>
                <a:spcPts val="1199"/>
              </a:spcAft>
              <a:buClr>
                <a:schemeClr val="tx1"/>
              </a:buClr>
              <a:buSzPct val="90000"/>
              <a:buFont typeface="Wingdings" pitchFamily="2" charset="2"/>
              <a:buNone/>
            </a:pPr>
            <a:r>
              <a:rPr lang="en-US" dirty="0"/>
              <a:t>Click to edit Master text styles</a:t>
            </a:r>
          </a:p>
          <a:p>
            <a:pPr marL="0" lvl="1" indent="0" algn="l" defTabSz="931684" rtl="0" fontAlgn="base">
              <a:lnSpc>
                <a:spcPct val="100000"/>
              </a:lnSpc>
              <a:spcBef>
                <a:spcPts val="612"/>
              </a:spcBef>
              <a:spcAft>
                <a:spcPts val="1199"/>
              </a:spcAft>
              <a:buSzPct val="90000"/>
              <a:buFont typeface="Arial" charset="0"/>
              <a:buNone/>
            </a:pPr>
            <a:r>
              <a:rPr lang="en-US" dirty="0"/>
              <a:t>Second level</a:t>
            </a:r>
          </a:p>
        </p:txBody>
      </p:sp>
      <p:sp>
        <p:nvSpPr>
          <p:cNvPr id="23" name="Text Placeholder 4"/>
          <p:cNvSpPr>
            <a:spLocks noGrp="1"/>
          </p:cNvSpPr>
          <p:nvPr>
            <p:ph type="body" sz="quarter" idx="14"/>
          </p:nvPr>
        </p:nvSpPr>
        <p:spPr>
          <a:xfrm>
            <a:off x="269241" y="428194"/>
            <a:ext cx="11649456" cy="742187"/>
          </a:xfrm>
        </p:spPr>
        <p:txBody>
          <a:bodyPr lIns="146304" tIns="91440" rIns="146304" bIns="91440" anchor="ctr" anchorCtr="0"/>
          <a:lstStyle>
            <a:lvl1pPr marL="0" indent="0">
              <a:buNone/>
              <a:defRPr sz="3999">
                <a:solidFill>
                  <a:schemeClr val="tx1">
                    <a:lumMod val="90000"/>
                    <a:lumOff val="10000"/>
                  </a:schemeClr>
                </a:solidFill>
              </a:defRPr>
            </a:lvl1pPr>
            <a:lvl5pPr marL="1028503" indent="0">
              <a:buNone/>
              <a:defRPr/>
            </a:lvl5pPr>
          </a:lstStyle>
          <a:p>
            <a:pPr lvl="0"/>
            <a:r>
              <a:rPr lang="en-US"/>
              <a:t>Click to edit Master text styles</a:t>
            </a:r>
          </a:p>
        </p:txBody>
      </p:sp>
    </p:spTree>
    <p:extLst>
      <p:ext uri="{BB962C8B-B14F-4D97-AF65-F5344CB8AC3E}">
        <p14:creationId xmlns:p14="http://schemas.microsoft.com/office/powerpoint/2010/main" val="101349144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8015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11653521" cy="1075884"/>
          </a:xfrm>
        </p:spPr>
        <p:txBody>
          <a:bodyPr lIns="146304" tIns="91440" rIns="146304" bIns="91440"/>
          <a:lstStyle>
            <a:lvl1pPr>
              <a:lnSpc>
                <a:spcPts val="6174"/>
              </a:lnSpc>
              <a:defRPr sz="3999"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6" y="1350963"/>
            <a:ext cx="7294563" cy="74218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9" y="1350963"/>
            <a:ext cx="4598987" cy="3573531"/>
          </a:xfrm>
        </p:spPr>
        <p:txBody>
          <a:bodyPr/>
          <a:lstStyle>
            <a:lvl1pPr marL="0" indent="0">
              <a:lnSpc>
                <a:spcPct val="100000"/>
              </a:lnSpc>
              <a:spcBef>
                <a:spcPts val="2000"/>
              </a:spcBef>
              <a:buFontTx/>
              <a:buNone/>
              <a:defRPr sz="3199">
                <a:solidFill>
                  <a:srgbClr val="C00000"/>
                </a:solidFill>
              </a:defRPr>
            </a:lvl1pPr>
            <a:lvl2pPr marL="342834" indent="0">
              <a:lnSpc>
                <a:spcPct val="100000"/>
              </a:lnSpc>
              <a:spcBef>
                <a:spcPts val="2000"/>
              </a:spcBef>
              <a:buFontTx/>
              <a:buNone/>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92026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0731250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5988258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pPr defTabSz="932563"/>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4"/>
          </p:nvPr>
        </p:nvSpPr>
        <p:spPr/>
        <p:txBody>
          <a:bodyPr/>
          <a:lstStyle/>
          <a:p>
            <a:pPr defTabSz="932563"/>
            <a:fld id="{27258FFF-F925-446B-8502-81C933981705}" type="slidenum">
              <a:rPr lang="en-US" smtClean="0">
                <a:solidFill>
                  <a:srgbClr val="505050"/>
                </a:solidFill>
              </a:rPr>
              <a:pPr defTabSz="932563"/>
              <a:t>‹#›</a:t>
            </a:fld>
            <a:endParaRPr lang="en-US" dirty="0">
              <a:solidFill>
                <a:srgbClr val="505050"/>
              </a:soli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295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rgbClr val="BA141A"/>
                </a:solidFill>
              </a:defRPr>
            </a:lvl1pPr>
          </a:lstStyle>
          <a:p>
            <a:pPr marL="0" lvl="0">
              <a:lnSpc>
                <a:spcPts val="3599"/>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2563"/>
            <a:r>
              <a:rPr lang="en-US">
                <a:solidFill>
                  <a:srgbClr val="505050">
                    <a:tint val="75000"/>
                  </a:srgbClr>
                </a:solidFill>
              </a:rPr>
              <a:t>Microsoft Confidential</a:t>
            </a:r>
            <a:endParaRPr lang="en-US" dirty="0">
              <a:solidFill>
                <a:srgbClr val="505050">
                  <a:tint val="75000"/>
                </a:srgbClr>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2563"/>
            <a:fld id="{27258FFF-F925-446B-8502-81C933981705}" type="slidenum">
              <a:rPr lang="en-US" smtClean="0">
                <a:solidFill>
                  <a:srgbClr val="505050">
                    <a:tint val="75000"/>
                  </a:srgbClr>
                </a:solidFill>
              </a:rPr>
              <a:pPr defTabSz="932563"/>
              <a:t>‹#›</a:t>
            </a:fld>
            <a:endParaRPr lang="en-US" dirty="0">
              <a:solidFill>
                <a:srgbClr val="505050">
                  <a:tint val="75000"/>
                </a:srgbClr>
              </a:solidFill>
            </a:endParaRPr>
          </a:p>
        </p:txBody>
      </p:sp>
      <p:sp>
        <p:nvSpPr>
          <p:cNvPr id="8" name="Text Placeholder 7"/>
          <p:cNvSpPr>
            <a:spLocks noGrp="1"/>
          </p:cNvSpPr>
          <p:nvPr>
            <p:ph type="body" sz="quarter" idx="13" hasCustomPrompt="1"/>
          </p:nvPr>
        </p:nvSpPr>
        <p:spPr>
          <a:xfrm>
            <a:off x="274638" y="2125664"/>
            <a:ext cx="9144000" cy="2450084"/>
          </a:xfrm>
        </p:spPr>
        <p:txBody>
          <a:bodyPr/>
          <a:lstStyle>
            <a:lvl1pPr marL="233318" indent="-233318">
              <a:spcBef>
                <a:spcPts val="1199"/>
              </a:spcBef>
              <a:defRPr sz="2400">
                <a:latin typeface="+mn-lt"/>
              </a:defRPr>
            </a:lvl1pPr>
            <a:lvl2pPr marL="690430" indent="-233318">
              <a:spcBef>
                <a:spcPts val="1199"/>
              </a:spcBef>
              <a:buSzPct val="100000"/>
              <a:buFont typeface="Segoe UI" pitchFamily="34" charset="0"/>
              <a:buChar char="‐"/>
              <a:defRPr sz="2000"/>
            </a:lvl2pPr>
            <a:lvl3pPr marL="1147543" indent="-233318">
              <a:spcBef>
                <a:spcPts val="1199"/>
              </a:spcBef>
              <a:buFont typeface="Wingdings" pitchFamily="2" charset="2"/>
              <a:buChar char="§"/>
              <a:defRPr sz="1800"/>
            </a:lvl3pPr>
            <a:lvl4pPr marL="1599893" indent="-342834">
              <a:spcBef>
                <a:spcPts val="1199"/>
              </a:spcBef>
              <a:buFont typeface="+mj-lt"/>
              <a:buAutoNum type="arabicPeriod"/>
              <a:defRPr sz="1599"/>
            </a:lvl4pPr>
            <a:lvl5pPr marL="1945901" indent="-342834">
              <a:spcBef>
                <a:spcPts val="1199"/>
              </a:spcBef>
              <a:buFont typeface="+mj-lt"/>
              <a:buAutoNum type="alphaLcParenR"/>
              <a:defRPr sz="1599"/>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17553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79515823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pPr defTabSz="932563"/>
            <a:r>
              <a:rPr lang="en-US"/>
              <a:t>Microsoft Confidential</a:t>
            </a:r>
            <a:endParaRPr lang="en-US" dirty="0"/>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pPr defTabSz="932563"/>
            <a:fld id="{27258FFF-F925-446B-8502-81C933981705}" type="slidenum">
              <a:rPr lang="en-US" smtClean="0"/>
              <a:pPr defTabSz="932563"/>
              <a:t>‹#›</a:t>
            </a:fld>
            <a:endParaRPr lang="en-US" dirty="0"/>
          </a:p>
        </p:txBody>
      </p:sp>
    </p:spTree>
    <p:extLst>
      <p:ext uri="{BB962C8B-B14F-4D97-AF65-F5344CB8AC3E}">
        <p14:creationId xmlns:p14="http://schemas.microsoft.com/office/powerpoint/2010/main" val="150853890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319877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485981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6048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591491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814885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7810738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83747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7146" y="2463731"/>
            <a:ext cx="8751931" cy="2655132"/>
          </a:xfrm>
          <a:prstGeom prst="rect">
            <a:avLst/>
          </a:prstGeom>
          <a:solidFill>
            <a:srgbClr val="007233"/>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sp>
        <p:nvSpPr>
          <p:cNvPr id="7" name="TextBox 6"/>
          <p:cNvSpPr txBox="1"/>
          <p:nvPr userDrawn="1"/>
        </p:nvSpPr>
        <p:spPr>
          <a:xfrm>
            <a:off x="197146" y="164928"/>
            <a:ext cx="3765488" cy="256159"/>
          </a:xfrm>
          <a:prstGeom prst="rect">
            <a:avLst/>
          </a:prstGeom>
          <a:noFill/>
        </p:spPr>
        <p:txBody>
          <a:bodyPr wrap="square" lIns="0" tIns="0" rIns="0" bIns="0" rtlCol="0" anchor="ctr">
            <a:spAutoFit/>
          </a:bodyPr>
          <a:lstStyle/>
          <a:p>
            <a:pPr defTabSz="932597"/>
            <a:r>
              <a:rPr lang="en-US" sz="1632" dirty="0">
                <a:solidFill>
                  <a:srgbClr val="494949">
                    <a:lumMod val="75000"/>
                    <a:lumOff val="25000"/>
                    <a:alpha val="99000"/>
                  </a:srgb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06689518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7146" y="164928"/>
            <a:ext cx="3765488" cy="256159"/>
          </a:xfrm>
          <a:prstGeom prst="rect">
            <a:avLst/>
          </a:prstGeom>
          <a:noFill/>
        </p:spPr>
        <p:txBody>
          <a:bodyPr wrap="square" lIns="0" tIns="0" rIns="0" bIns="0" rtlCol="0" anchor="ctr">
            <a:spAutoFit/>
          </a:bodyPr>
          <a:lstStyle/>
          <a:p>
            <a:pPr defTabSz="932597"/>
            <a:r>
              <a:rPr lang="en-US" sz="1632" dirty="0">
                <a:solidFill>
                  <a:srgbClr val="494949">
                    <a:lumMod val="75000"/>
                    <a:lumOff val="25000"/>
                    <a:alpha val="99000"/>
                  </a:srgb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2437575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0" y="185843"/>
            <a:ext cx="12142645" cy="1084658"/>
          </a:xfrm>
        </p:spPr>
        <p:txBody>
          <a:bodyPr lIns="457200">
            <a:normAutofit/>
          </a:bodyPr>
          <a:lstStyle>
            <a:lvl1pPr>
              <a:defRPr sz="4800">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1" y="1415862"/>
            <a:ext cx="12143376" cy="5395706"/>
          </a:xfrm>
          <a:prstGeom prst="rect">
            <a:avLst/>
          </a:prstGeom>
        </p:spPr>
        <p:txBody>
          <a:bodyPr lIns="457200"/>
          <a:lstStyle>
            <a:lvl1pPr>
              <a:spcBef>
                <a:spcPts val="1428"/>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18290197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217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6402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85843"/>
            <a:ext cx="12142645" cy="1084658"/>
          </a:xfrm>
        </p:spPr>
        <p:txBody>
          <a:bodyPr lIns="457200">
            <a:normAutofit/>
          </a:bodyPr>
          <a:lstStyle>
            <a:lvl1pPr>
              <a:defRPr sz="4800"/>
            </a:lvl1pPr>
          </a:lstStyle>
          <a:p>
            <a:r>
              <a:rPr lang="en-US" dirty="0"/>
              <a:t>Click to edit Master title style</a:t>
            </a:r>
          </a:p>
        </p:txBody>
      </p:sp>
      <p:sp>
        <p:nvSpPr>
          <p:cNvPr id="3" name="Rectangle 2"/>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18322468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2376704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1717656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srgbClr val="FFFFFF">
                    <a:lumMod val="85000"/>
                  </a:srgb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400458336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185843"/>
            <a:ext cx="12142645" cy="1084658"/>
          </a:xfrm>
        </p:spPr>
        <p:txBody>
          <a:bodyPr lIns="457200">
            <a:normAutofit/>
          </a:bodyPr>
          <a:lstStyle>
            <a:lvl1pPr>
              <a:defRPr sz="4800"/>
            </a:lvl1pPr>
          </a:lstStyle>
          <a:p>
            <a:r>
              <a:rPr lang="en-US" dirty="0"/>
              <a:t>Click to edit Master title style</a:t>
            </a:r>
          </a:p>
        </p:txBody>
      </p:sp>
      <p:sp>
        <p:nvSpPr>
          <p:cNvPr id="4" name="Text Placeholder 3"/>
          <p:cNvSpPr>
            <a:spLocks noGrp="1"/>
          </p:cNvSpPr>
          <p:nvPr>
            <p:ph type="body" sz="quarter" idx="11"/>
          </p:nvPr>
        </p:nvSpPr>
        <p:spPr>
          <a:xfrm>
            <a:off x="0" y="1212850"/>
            <a:ext cx="12164203" cy="2059025"/>
          </a:xfrm>
          <a:prstGeom prst="rect">
            <a:avLst/>
          </a:prstGeom>
        </p:spPr>
        <p:txBody>
          <a:bodyPr lIns="457200"/>
          <a:lstStyle>
            <a:lvl1pPr marL="0" indent="0">
              <a:buNone/>
              <a:defRPr sz="2400" b="0"/>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39445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3785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3572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97040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247464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8783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7947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3073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731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85704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31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99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537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2572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32452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5762419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90556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14993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1917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723687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90074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08220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17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599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08071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557708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538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6426" r="9343" b="7083"/>
          <a:stretch/>
        </p:blipFill>
        <p:spPr bwMode="ltGray">
          <a:xfrm>
            <a:off x="-1" y="-1"/>
            <a:ext cx="12434711" cy="6994525"/>
          </a:xfrm>
          <a:prstGeom prst="rect">
            <a:avLst/>
          </a:prstGeom>
        </p:spPr>
      </p:pic>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4040">
                      <a:srgbClr val="525252"/>
                    </a:gs>
                    <a:gs pos="17000">
                      <a:srgbClr val="525252"/>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4040">
                      <a:srgbClr val="525252"/>
                    </a:gs>
                    <a:gs pos="17000">
                      <a:srgbClr val="525252"/>
                    </a:gs>
                  </a:gsLst>
                  <a:lin ang="5400000" scaled="0"/>
                </a:gradFill>
              </a:defRPr>
            </a:lvl1pPr>
          </a:lstStyle>
          <a:p>
            <a:pPr lvl="0"/>
            <a:r>
              <a:rPr lang="en-US"/>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041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1132783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25974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10287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01214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72975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604232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90221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0164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60660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00380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681813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825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90368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6134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729285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5189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0012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369308090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69371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2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984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29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727351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
        <p:nvSpPr>
          <p:cNvPr id="4"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rgbClr val="FFFFFF"/>
                    </a:gs>
                    <a:gs pos="100000">
                      <a:srgbClr val="FFFFFF"/>
                    </a:gs>
                  </a:gsLst>
                  <a:lin ang="5400000" scaled="0"/>
                </a:gradFill>
                <a:cs typeface="Segoe UI" pitchFamily="34" charset="0"/>
              </a:rPr>
              <a:t>© Copyright Microsoft Corporation. All rights reserved. </a:t>
            </a:r>
          </a:p>
        </p:txBody>
      </p:sp>
      <p:pic>
        <p:nvPicPr>
          <p:cNvPr id="5"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3101375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67220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59772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79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Walkin ">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738" y="455811"/>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421027"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421027" y="4260030"/>
            <a:ext cx="8041606" cy="439465"/>
          </a:xfrm>
        </p:spPr>
        <p:txBody>
          <a:bodyPr/>
          <a:lstStyle>
            <a:lvl1pPr>
              <a:defRPr lang="en-US" sz="2856"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421027" y="4798497"/>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74072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1_Walkin ">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7DE20D-30DA-4752-8A68-0DC769FDEA02}"/>
              </a:ext>
            </a:extLst>
          </p:cNvPr>
          <p:cNvSpPr/>
          <p:nvPr userDrawn="1"/>
        </p:nvSpPr>
        <p:spPr>
          <a:xfrm>
            <a:off x="207275" y="207245"/>
            <a:ext cx="12034880" cy="65800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437" y="519815"/>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6"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161857"/>
            <a:ext cx="8041606"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565341"/>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1920639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2_Walkin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132E3-775F-429B-891C-082C5BFFC8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07275" y="207245"/>
            <a:ext cx="12034880" cy="6580036"/>
          </a:xfrm>
          <a:prstGeom prst="rect">
            <a:avLst/>
          </a:prstGeom>
        </p:spPr>
      </p:pic>
      <p:sp>
        <p:nvSpPr>
          <p:cNvPr id="7" name="Rectangle 6">
            <a:extLst>
              <a:ext uri="{FF2B5EF4-FFF2-40B4-BE49-F238E27FC236}">
                <a16:creationId xmlns:a16="http://schemas.microsoft.com/office/drawing/2014/main" id="{F5D7A657-38F9-4C85-9B15-365A39B88394}"/>
              </a:ext>
            </a:extLst>
          </p:cNvPr>
          <p:cNvSpPr/>
          <p:nvPr userDrawn="1"/>
        </p:nvSpPr>
        <p:spPr>
          <a:xfrm>
            <a:off x="207274" y="207245"/>
            <a:ext cx="7843707" cy="6580036"/>
          </a:xfrm>
          <a:prstGeom prst="rect">
            <a:avLst/>
          </a:prstGeom>
          <a:gradFill flip="none" rotWithShape="1">
            <a:gsLst>
              <a:gs pos="56000">
                <a:schemeClr val="bg1">
                  <a:alpha val="66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7" y="2585063"/>
            <a:ext cx="7575804" cy="1831104"/>
          </a:xfrm>
        </p:spPr>
        <p:txBody>
          <a:bodyPr anchor="b"/>
          <a:lstStyle>
            <a:lvl1pPr>
              <a:lnSpc>
                <a:spcPts val="7139"/>
              </a:lnSpc>
              <a:defRPr lang="en-US" sz="7343" b="0" kern="1200" spc="-357" baseline="0" dirty="0" smtClean="0">
                <a:solidFill>
                  <a:schemeClr val="tx2"/>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579087"/>
            <a:ext cx="5256237"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982567"/>
            <a:ext cx="5256237"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3208" y="6134864"/>
            <a:ext cx="1463409" cy="320845"/>
          </a:xfrm>
          <a:prstGeom prst="rect">
            <a:avLst/>
          </a:prstGeom>
        </p:spPr>
      </p:pic>
    </p:spTree>
    <p:extLst>
      <p:ext uri="{BB962C8B-B14F-4D97-AF65-F5344CB8AC3E}">
        <p14:creationId xmlns:p14="http://schemas.microsoft.com/office/powerpoint/2010/main" val="162525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Tree>
    <p:extLst>
      <p:ext uri="{BB962C8B-B14F-4D97-AF65-F5344CB8AC3E}">
        <p14:creationId xmlns:p14="http://schemas.microsoft.com/office/powerpoint/2010/main" val="104550649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09637"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353570"/>
            <a:ext cx="11509638"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129701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mp; subhead">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
        <p:nvSpPr>
          <p:cNvPr id="3" name="Text Placeholder 2">
            <a:extLst>
              <a:ext uri="{FF2B5EF4-FFF2-40B4-BE49-F238E27FC236}">
                <a16:creationId xmlns:a16="http://schemas.microsoft.com/office/drawing/2014/main" id="{93FB2908-597C-4C00-9552-786D0D5371EB}"/>
              </a:ext>
            </a:extLst>
          </p:cNvPr>
          <p:cNvSpPr>
            <a:spLocks noGrp="1"/>
          </p:cNvSpPr>
          <p:nvPr>
            <p:ph type="body" sz="quarter" idx="10"/>
          </p:nvPr>
        </p:nvSpPr>
        <p:spPr>
          <a:xfrm>
            <a:off x="421025" y="987700"/>
            <a:ext cx="11537481" cy="376684"/>
          </a:xfrm>
        </p:spPr>
        <p:txBody>
          <a:bodyPr/>
          <a:lstStyle>
            <a:lvl1pPr>
              <a:defRPr>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27425297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ubhead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23558"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742346"/>
            <a:ext cx="11523559"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37481"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351086861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ubhead w/ bullets GREY">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7AEFC6-0F08-4C80-91FA-05A9A4EA5447}"/>
              </a:ext>
            </a:extLst>
          </p:cNvPr>
          <p:cNvSpPr/>
          <p:nvPr userDrawn="1"/>
        </p:nvSpPr>
        <p:spPr>
          <a:xfrm>
            <a:off x="207275" y="207246"/>
            <a:ext cx="12034880" cy="14002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p:nvPr>
        </p:nvSpPr>
        <p:spPr>
          <a:xfrm>
            <a:off x="421026" y="446872"/>
            <a:ext cx="11537480"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977455"/>
            <a:ext cx="11537481"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45353"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178098404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7298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00451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483358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DA888E-FE5F-4DCC-BEDE-6CB0D1353922}"/>
              </a:ext>
            </a:extLst>
          </p:cNvPr>
          <p:cNvSpPr/>
          <p:nvPr userDrawn="1"/>
        </p:nvSpPr>
        <p:spPr>
          <a:xfrm>
            <a:off x="207275" y="218880"/>
            <a:ext cx="12034880" cy="65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5"/>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Section title</a:t>
            </a:r>
          </a:p>
        </p:txBody>
      </p:sp>
      <p:sp>
        <p:nvSpPr>
          <p:cNvPr id="11" name="Text Placeholder 10"/>
          <p:cNvSpPr>
            <a:spLocks noGrp="1"/>
          </p:cNvSpPr>
          <p:nvPr>
            <p:ph type="body" sz="quarter" idx="13" hasCustomPrompt="1"/>
          </p:nvPr>
        </p:nvSpPr>
        <p:spPr>
          <a:xfrm>
            <a:off x="655354" y="3976903"/>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2623946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1_Sub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9D19CD-56F8-46BF-A79C-9C3389AB6560}"/>
              </a:ext>
            </a:extLst>
          </p:cNvPr>
          <p:cNvSpPr/>
          <p:nvPr userDrawn="1"/>
        </p:nvSpPr>
        <p:spPr>
          <a:xfrm>
            <a:off x="207275" y="3730414"/>
            <a:ext cx="12034880" cy="30568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3"/>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Subhead title</a:t>
            </a:r>
          </a:p>
        </p:txBody>
      </p:sp>
      <p:sp>
        <p:nvSpPr>
          <p:cNvPr id="11" name="Text Placeholder 10"/>
          <p:cNvSpPr>
            <a:spLocks noGrp="1"/>
          </p:cNvSpPr>
          <p:nvPr>
            <p:ph type="body" sz="quarter" idx="13" hasCustomPrompt="1"/>
          </p:nvPr>
        </p:nvSpPr>
        <p:spPr>
          <a:xfrm>
            <a:off x="655354" y="3980769"/>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42372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1_Closing_Logo_Slide 1">
    <p:bg>
      <p:bgPr>
        <a:solidFill>
          <a:schemeClr val="bg1"/>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78EFCEA-0C47-4020-9F40-1B35C16718BD}"/>
              </a:ext>
            </a:extLst>
          </p:cNvPr>
          <p:cNvSpPr txBox="1">
            <a:spLocks noChangeArrowheads="1"/>
          </p:cNvSpPr>
          <p:nvPr userDrawn="1"/>
        </p:nvSpPr>
        <p:spPr bwMode="blackWhite">
          <a:xfrm>
            <a:off x="438840" y="6622957"/>
            <a:ext cx="4572000" cy="144069"/>
          </a:xfrm>
          <a:prstGeom prst="rect">
            <a:avLst/>
          </a:prstGeom>
        </p:spPr>
        <p:txBody>
          <a:bodyPr vert="horz" wrap="square" lIns="0" tIns="0" rIns="0" bIns="0" rtlCol="0" anchor="ctr">
            <a:spAutoFit/>
          </a:bodyPr>
          <a:lstStyle>
            <a:defPPr>
              <a:defRPr lang="en-US"/>
            </a:defPPr>
            <a:lvl1pPr>
              <a:defRPr sz="900">
                <a:solidFill>
                  <a:srgbClr val="A5A5A5"/>
                </a:solidFill>
              </a:defRPr>
            </a:lvl1pPr>
          </a:lstStyle>
          <a:p>
            <a:pPr lvl="0"/>
            <a:r>
              <a:rPr lang="en-US" sz="918"/>
              <a:t>© Copyright Microsoft Corporation. All rights reserved. </a:t>
            </a:r>
          </a:p>
        </p:txBody>
      </p:sp>
      <p:pic>
        <p:nvPicPr>
          <p:cNvPr id="6" name="Picture 5">
            <a:extLst>
              <a:ext uri="{FF2B5EF4-FFF2-40B4-BE49-F238E27FC236}">
                <a16:creationId xmlns:a16="http://schemas.microsoft.com/office/drawing/2014/main" id="{E6302158-0EE5-4828-9C8B-34A819927573}"/>
              </a:ext>
            </a:extLst>
          </p:cNvPr>
          <p:cNvPicPr>
            <a:picLocks noChangeAspect="1"/>
          </p:cNvPicPr>
          <p:nvPr userDrawn="1"/>
        </p:nvPicPr>
        <p:blipFill>
          <a:blip r:embed="rId2"/>
          <a:stretch>
            <a:fillRect/>
          </a:stretch>
        </p:blipFill>
        <p:spPr bwMode="black">
          <a:xfrm>
            <a:off x="438840" y="3191819"/>
            <a:ext cx="2963498" cy="635431"/>
          </a:xfrm>
          <a:prstGeom prst="rect">
            <a:avLst/>
          </a:prstGeom>
        </p:spPr>
      </p:pic>
    </p:spTree>
    <p:extLst>
      <p:ext uri="{BB962C8B-B14F-4D97-AF65-F5344CB8AC3E}">
        <p14:creationId xmlns:p14="http://schemas.microsoft.com/office/powerpoint/2010/main" val="4142592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2732361"/>
            <a:ext cx="9327356" cy="84747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5E020880-B4AD-4E77-95F9-3B6A51B0665A}"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E08A9-A2DB-4E4A-A241-9C004495E0D1}" type="slidenum">
              <a:rPr lang="en-US" smtClean="0"/>
              <a:t>‹#›</a:t>
            </a:fld>
            <a:endParaRPr lang="en-US"/>
          </a:p>
        </p:txBody>
      </p:sp>
    </p:spTree>
    <p:extLst>
      <p:ext uri="{BB962C8B-B14F-4D97-AF65-F5344CB8AC3E}">
        <p14:creationId xmlns:p14="http://schemas.microsoft.com/office/powerpoint/2010/main" val="103839343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22EF-AFFD-44DC-A765-D56A659754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3CB51-E323-4171-90CD-ABA6E5CF1805}"/>
              </a:ext>
            </a:extLst>
          </p:cNvPr>
          <p:cNvSpPr>
            <a:spLocks noGrp="1"/>
          </p:cNvSpPr>
          <p:nvPr>
            <p:ph type="dt" sz="half" idx="10"/>
          </p:nvPr>
        </p:nvSpPr>
        <p:spPr/>
        <p:txBody>
          <a:bodyPr/>
          <a:lstStyle/>
          <a:p>
            <a:fld id="{5E020880-B4AD-4E77-95F9-3B6A51B0665A}" type="datetimeFigureOut">
              <a:rPr lang="en-US" smtClean="0"/>
              <a:t>11/27/2018</a:t>
            </a:fld>
            <a:endParaRPr lang="en-US"/>
          </a:p>
        </p:txBody>
      </p:sp>
      <p:sp>
        <p:nvSpPr>
          <p:cNvPr id="4" name="Footer Placeholder 3">
            <a:extLst>
              <a:ext uri="{FF2B5EF4-FFF2-40B4-BE49-F238E27FC236}">
                <a16:creationId xmlns:a16="http://schemas.microsoft.com/office/drawing/2014/main" id="{F8096FF7-EB4F-4D3C-8B60-9FEDA823A6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D1499C-5CC3-4880-BDE5-AA20E99BD947}"/>
              </a:ext>
            </a:extLst>
          </p:cNvPr>
          <p:cNvSpPr>
            <a:spLocks noGrp="1"/>
          </p:cNvSpPr>
          <p:nvPr>
            <p:ph type="sldNum" sz="quarter" idx="12"/>
          </p:nvPr>
        </p:nvSpPr>
        <p:spPr/>
        <p:txBody>
          <a:bodyPr/>
          <a:lstStyle/>
          <a:p>
            <a:fld id="{DBCE08A9-A2DB-4E4A-A241-9C004495E0D1}" type="slidenum">
              <a:rPr lang="en-US" smtClean="0"/>
              <a:t>‹#›</a:t>
            </a:fld>
            <a:endParaRPr lang="en-US"/>
          </a:p>
        </p:txBody>
      </p:sp>
      <p:sp>
        <p:nvSpPr>
          <p:cNvPr id="6" name="Rectangle 5">
            <a:extLst>
              <a:ext uri="{FF2B5EF4-FFF2-40B4-BE49-F238E27FC236}">
                <a16:creationId xmlns:a16="http://schemas.microsoft.com/office/drawing/2014/main" id="{F1EC2E09-F87F-40BC-A4D3-7832DE45CE4F}"/>
              </a:ext>
            </a:extLst>
          </p:cNvPr>
          <p:cNvSpPr/>
          <p:nvPr userDrawn="1"/>
        </p:nvSpPr>
        <p:spPr>
          <a:xfrm>
            <a:off x="1" y="5148902"/>
            <a:ext cx="12436476" cy="1845622"/>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75470020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6426" r="9343" b="7083"/>
          <a:stretch/>
        </p:blipFill>
        <p:spPr bwMode="ltGray">
          <a:xfrm>
            <a:off x="-1" y="-1"/>
            <a:ext cx="12434711" cy="6994525"/>
          </a:xfrm>
          <a:prstGeom prst="rect">
            <a:avLst/>
          </a:prstGeom>
        </p:spPr>
      </p:pic>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4040">
                      <a:srgbClr val="525252"/>
                    </a:gs>
                    <a:gs pos="17000">
                      <a:srgbClr val="525252"/>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4040">
                      <a:srgbClr val="525252"/>
                    </a:gs>
                    <a:gs pos="17000">
                      <a:srgbClr val="525252"/>
                    </a:gs>
                  </a:gsLst>
                  <a:lin ang="5400000" scaled="0"/>
                </a:gradFill>
              </a:defRPr>
            </a:lvl1pPr>
          </a:lstStyle>
          <a:p>
            <a:pPr lvl="0"/>
            <a:r>
              <a:rPr lang="en-US"/>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6426" r="9343" b="7083"/>
          <a:stretch/>
        </p:blipFill>
        <p:spPr bwMode="ltGray">
          <a:xfrm>
            <a:off x="-1" y="-1"/>
            <a:ext cx="12434711" cy="6994525"/>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387491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pic>
        <p:nvPicPr>
          <p:cNvPr id="10" name="Picture 9"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Tree>
    <p:extLst>
      <p:ext uri="{BB962C8B-B14F-4D97-AF65-F5344CB8AC3E}">
        <p14:creationId xmlns:p14="http://schemas.microsoft.com/office/powerpoint/2010/main" val="252274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70370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614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7707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6808272"/>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785252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71649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13818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8928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99355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0516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43773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18532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19656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9148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859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8687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304776546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73988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04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709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9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776208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18344910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18954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Walkin ">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738" y="455811"/>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421027"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421027" y="4260030"/>
            <a:ext cx="8041606" cy="439465"/>
          </a:xfrm>
        </p:spPr>
        <p:txBody>
          <a:bodyPr/>
          <a:lstStyle>
            <a:lvl1pPr>
              <a:defRPr lang="en-US" sz="2856"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421027" y="4798497"/>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1851676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70411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_Walkin ">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7DE20D-30DA-4752-8A68-0DC769FDEA02}"/>
              </a:ext>
            </a:extLst>
          </p:cNvPr>
          <p:cNvSpPr/>
          <p:nvPr userDrawn="1"/>
        </p:nvSpPr>
        <p:spPr>
          <a:xfrm>
            <a:off x="207275" y="207245"/>
            <a:ext cx="12034880" cy="65800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437" y="519815"/>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6"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161857"/>
            <a:ext cx="8041606"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565341"/>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2981259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2_Walkin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132E3-775F-429B-891C-082C5BFFC8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07275" y="207245"/>
            <a:ext cx="12034880" cy="6580036"/>
          </a:xfrm>
          <a:prstGeom prst="rect">
            <a:avLst/>
          </a:prstGeom>
        </p:spPr>
      </p:pic>
      <p:sp>
        <p:nvSpPr>
          <p:cNvPr id="7" name="Rectangle 6">
            <a:extLst>
              <a:ext uri="{FF2B5EF4-FFF2-40B4-BE49-F238E27FC236}">
                <a16:creationId xmlns:a16="http://schemas.microsoft.com/office/drawing/2014/main" id="{F5D7A657-38F9-4C85-9B15-365A39B88394}"/>
              </a:ext>
            </a:extLst>
          </p:cNvPr>
          <p:cNvSpPr/>
          <p:nvPr userDrawn="1"/>
        </p:nvSpPr>
        <p:spPr>
          <a:xfrm>
            <a:off x="207274" y="207245"/>
            <a:ext cx="7843707" cy="6580036"/>
          </a:xfrm>
          <a:prstGeom prst="rect">
            <a:avLst/>
          </a:prstGeom>
          <a:gradFill flip="none" rotWithShape="1">
            <a:gsLst>
              <a:gs pos="56000">
                <a:schemeClr val="bg1">
                  <a:alpha val="66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7" y="2585063"/>
            <a:ext cx="7575804" cy="1831104"/>
          </a:xfrm>
        </p:spPr>
        <p:txBody>
          <a:bodyPr anchor="b"/>
          <a:lstStyle>
            <a:lvl1pPr>
              <a:lnSpc>
                <a:spcPts val="7139"/>
              </a:lnSpc>
              <a:defRPr lang="en-US" sz="7343" b="0" kern="1200" spc="-357" baseline="0" dirty="0" smtClean="0">
                <a:solidFill>
                  <a:schemeClr val="tx2"/>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579087"/>
            <a:ext cx="5256237"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982567"/>
            <a:ext cx="5256237"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3208" y="6134864"/>
            <a:ext cx="1463409" cy="320845"/>
          </a:xfrm>
          <a:prstGeom prst="rect">
            <a:avLst/>
          </a:prstGeom>
        </p:spPr>
      </p:pic>
    </p:spTree>
    <p:extLst>
      <p:ext uri="{BB962C8B-B14F-4D97-AF65-F5344CB8AC3E}">
        <p14:creationId xmlns:p14="http://schemas.microsoft.com/office/powerpoint/2010/main" val="2178138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Tree>
    <p:extLst>
      <p:ext uri="{BB962C8B-B14F-4D97-AF65-F5344CB8AC3E}">
        <p14:creationId xmlns:p14="http://schemas.microsoft.com/office/powerpoint/2010/main" val="401113226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09637"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353570"/>
            <a:ext cx="11509638"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72111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amp; subhead">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
        <p:nvSpPr>
          <p:cNvPr id="3" name="Text Placeholder 2">
            <a:extLst>
              <a:ext uri="{FF2B5EF4-FFF2-40B4-BE49-F238E27FC236}">
                <a16:creationId xmlns:a16="http://schemas.microsoft.com/office/drawing/2014/main" id="{93FB2908-597C-4C00-9552-786D0D5371EB}"/>
              </a:ext>
            </a:extLst>
          </p:cNvPr>
          <p:cNvSpPr>
            <a:spLocks noGrp="1"/>
          </p:cNvSpPr>
          <p:nvPr>
            <p:ph type="body" sz="quarter" idx="10"/>
          </p:nvPr>
        </p:nvSpPr>
        <p:spPr>
          <a:xfrm>
            <a:off x="421025" y="987700"/>
            <a:ext cx="11537481" cy="376684"/>
          </a:xfrm>
        </p:spPr>
        <p:txBody>
          <a:bodyPr/>
          <a:lstStyle>
            <a:lvl1pPr>
              <a:defRPr>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416724429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subhead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23558"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742346"/>
            <a:ext cx="11523559"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37481"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4667392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_Title, subhead w/ bullets GREY">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7AEFC6-0F08-4C80-91FA-05A9A4EA5447}"/>
              </a:ext>
            </a:extLst>
          </p:cNvPr>
          <p:cNvSpPr/>
          <p:nvPr userDrawn="1"/>
        </p:nvSpPr>
        <p:spPr>
          <a:xfrm>
            <a:off x="207275" y="207246"/>
            <a:ext cx="12034880" cy="14002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p:nvPr>
        </p:nvSpPr>
        <p:spPr>
          <a:xfrm>
            <a:off x="421026" y="446872"/>
            <a:ext cx="11537480"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977455"/>
            <a:ext cx="11537481"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45353"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85588228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37726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DA888E-FE5F-4DCC-BEDE-6CB0D1353922}"/>
              </a:ext>
            </a:extLst>
          </p:cNvPr>
          <p:cNvSpPr/>
          <p:nvPr userDrawn="1"/>
        </p:nvSpPr>
        <p:spPr>
          <a:xfrm>
            <a:off x="207275" y="218880"/>
            <a:ext cx="12034880" cy="65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5"/>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Section title</a:t>
            </a:r>
          </a:p>
        </p:txBody>
      </p:sp>
      <p:sp>
        <p:nvSpPr>
          <p:cNvPr id="11" name="Text Placeholder 10"/>
          <p:cNvSpPr>
            <a:spLocks noGrp="1"/>
          </p:cNvSpPr>
          <p:nvPr>
            <p:ph type="body" sz="quarter" idx="13" hasCustomPrompt="1"/>
          </p:nvPr>
        </p:nvSpPr>
        <p:spPr>
          <a:xfrm>
            <a:off x="655354" y="3976903"/>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89435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1_Sub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9D19CD-56F8-46BF-A79C-9C3389AB6560}"/>
              </a:ext>
            </a:extLst>
          </p:cNvPr>
          <p:cNvSpPr/>
          <p:nvPr userDrawn="1"/>
        </p:nvSpPr>
        <p:spPr>
          <a:xfrm>
            <a:off x="207275" y="3730414"/>
            <a:ext cx="12034880" cy="30568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3"/>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Subhead title</a:t>
            </a:r>
          </a:p>
        </p:txBody>
      </p:sp>
      <p:sp>
        <p:nvSpPr>
          <p:cNvPr id="11" name="Text Placeholder 10"/>
          <p:cNvSpPr>
            <a:spLocks noGrp="1"/>
          </p:cNvSpPr>
          <p:nvPr>
            <p:ph type="body" sz="quarter" idx="13" hasCustomPrompt="1"/>
          </p:nvPr>
        </p:nvSpPr>
        <p:spPr>
          <a:xfrm>
            <a:off x="655354" y="3980769"/>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3788044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83572"/>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1_Closing_Logo_Slide 1">
    <p:bg>
      <p:bgPr>
        <a:solidFill>
          <a:schemeClr val="bg1"/>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78EFCEA-0C47-4020-9F40-1B35C16718BD}"/>
              </a:ext>
            </a:extLst>
          </p:cNvPr>
          <p:cNvSpPr txBox="1">
            <a:spLocks noChangeArrowheads="1"/>
          </p:cNvSpPr>
          <p:nvPr userDrawn="1"/>
        </p:nvSpPr>
        <p:spPr bwMode="blackWhite">
          <a:xfrm>
            <a:off x="438840" y="6622957"/>
            <a:ext cx="4572000" cy="144069"/>
          </a:xfrm>
          <a:prstGeom prst="rect">
            <a:avLst/>
          </a:prstGeom>
        </p:spPr>
        <p:txBody>
          <a:bodyPr vert="horz" wrap="square" lIns="0" tIns="0" rIns="0" bIns="0" rtlCol="0" anchor="ctr">
            <a:spAutoFit/>
          </a:bodyPr>
          <a:lstStyle>
            <a:defPPr>
              <a:defRPr lang="en-US"/>
            </a:defPPr>
            <a:lvl1pPr>
              <a:defRPr sz="900">
                <a:solidFill>
                  <a:srgbClr val="A5A5A5"/>
                </a:solidFill>
              </a:defRPr>
            </a:lvl1pPr>
          </a:lstStyle>
          <a:p>
            <a:pPr lvl="0"/>
            <a:r>
              <a:rPr lang="en-US" sz="918"/>
              <a:t>© Copyright Microsoft Corporation. All rights reserved. </a:t>
            </a:r>
          </a:p>
        </p:txBody>
      </p:sp>
      <p:pic>
        <p:nvPicPr>
          <p:cNvPr id="6" name="Picture 5">
            <a:extLst>
              <a:ext uri="{FF2B5EF4-FFF2-40B4-BE49-F238E27FC236}">
                <a16:creationId xmlns:a16="http://schemas.microsoft.com/office/drawing/2014/main" id="{E6302158-0EE5-4828-9C8B-34A819927573}"/>
              </a:ext>
            </a:extLst>
          </p:cNvPr>
          <p:cNvPicPr>
            <a:picLocks noChangeAspect="1"/>
          </p:cNvPicPr>
          <p:nvPr userDrawn="1"/>
        </p:nvPicPr>
        <p:blipFill>
          <a:blip r:embed="rId2"/>
          <a:stretch>
            <a:fillRect/>
          </a:stretch>
        </p:blipFill>
        <p:spPr bwMode="black">
          <a:xfrm>
            <a:off x="438840" y="3191819"/>
            <a:ext cx="2963498" cy="635431"/>
          </a:xfrm>
          <a:prstGeom prst="rect">
            <a:avLst/>
          </a:prstGeom>
        </p:spPr>
      </p:pic>
    </p:spTree>
    <p:extLst>
      <p:ext uri="{BB962C8B-B14F-4D97-AF65-F5344CB8AC3E}">
        <p14:creationId xmlns:p14="http://schemas.microsoft.com/office/powerpoint/2010/main" val="3710829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2732361"/>
            <a:ext cx="9327356" cy="84747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5E020880-B4AD-4E77-95F9-3B6A51B0665A}"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E08A9-A2DB-4E4A-A241-9C004495E0D1}" type="slidenum">
              <a:rPr lang="en-US" smtClean="0"/>
              <a:t>‹#›</a:t>
            </a:fld>
            <a:endParaRPr lang="en-US"/>
          </a:p>
        </p:txBody>
      </p:sp>
    </p:spTree>
    <p:extLst>
      <p:ext uri="{BB962C8B-B14F-4D97-AF65-F5344CB8AC3E}">
        <p14:creationId xmlns:p14="http://schemas.microsoft.com/office/powerpoint/2010/main" val="36141623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22EF-AFFD-44DC-A765-D56A659754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3CB51-E323-4171-90CD-ABA6E5CF1805}"/>
              </a:ext>
            </a:extLst>
          </p:cNvPr>
          <p:cNvSpPr>
            <a:spLocks noGrp="1"/>
          </p:cNvSpPr>
          <p:nvPr>
            <p:ph type="dt" sz="half" idx="10"/>
          </p:nvPr>
        </p:nvSpPr>
        <p:spPr/>
        <p:txBody>
          <a:bodyPr/>
          <a:lstStyle/>
          <a:p>
            <a:fld id="{5E020880-B4AD-4E77-95F9-3B6A51B0665A}" type="datetimeFigureOut">
              <a:rPr lang="en-US" smtClean="0"/>
              <a:t>11/27/2018</a:t>
            </a:fld>
            <a:endParaRPr lang="en-US"/>
          </a:p>
        </p:txBody>
      </p:sp>
      <p:sp>
        <p:nvSpPr>
          <p:cNvPr id="4" name="Footer Placeholder 3">
            <a:extLst>
              <a:ext uri="{FF2B5EF4-FFF2-40B4-BE49-F238E27FC236}">
                <a16:creationId xmlns:a16="http://schemas.microsoft.com/office/drawing/2014/main" id="{F8096FF7-EB4F-4D3C-8B60-9FEDA823A6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D1499C-5CC3-4880-BDE5-AA20E99BD947}"/>
              </a:ext>
            </a:extLst>
          </p:cNvPr>
          <p:cNvSpPr>
            <a:spLocks noGrp="1"/>
          </p:cNvSpPr>
          <p:nvPr>
            <p:ph type="sldNum" sz="quarter" idx="12"/>
          </p:nvPr>
        </p:nvSpPr>
        <p:spPr/>
        <p:txBody>
          <a:bodyPr/>
          <a:lstStyle/>
          <a:p>
            <a:fld id="{DBCE08A9-A2DB-4E4A-A241-9C004495E0D1}" type="slidenum">
              <a:rPr lang="en-US" smtClean="0"/>
              <a:t>‹#›</a:t>
            </a:fld>
            <a:endParaRPr lang="en-US"/>
          </a:p>
        </p:txBody>
      </p:sp>
      <p:sp>
        <p:nvSpPr>
          <p:cNvPr id="6" name="Rectangle 5">
            <a:extLst>
              <a:ext uri="{FF2B5EF4-FFF2-40B4-BE49-F238E27FC236}">
                <a16:creationId xmlns:a16="http://schemas.microsoft.com/office/drawing/2014/main" id="{F1EC2E09-F87F-40BC-A4D3-7832DE45CE4F}"/>
              </a:ext>
            </a:extLst>
          </p:cNvPr>
          <p:cNvSpPr/>
          <p:nvPr userDrawn="1"/>
        </p:nvSpPr>
        <p:spPr>
          <a:xfrm>
            <a:off x="1" y="5148902"/>
            <a:ext cx="12436476" cy="1845622"/>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674179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6426" r="9343" b="7083"/>
          <a:stretch/>
        </p:blipFill>
        <p:spPr bwMode="ltGray">
          <a:xfrm>
            <a:off x="-1" y="-1"/>
            <a:ext cx="12434711" cy="6994525"/>
          </a:xfrm>
          <a:prstGeom prst="rect">
            <a:avLst/>
          </a:prstGeom>
        </p:spPr>
      </p:pic>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4040">
                      <a:srgbClr val="525252"/>
                    </a:gs>
                    <a:gs pos="17000">
                      <a:srgbClr val="525252"/>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4040">
                      <a:srgbClr val="525252"/>
                    </a:gs>
                    <a:gs pos="17000">
                      <a:srgbClr val="525252"/>
                    </a:gs>
                  </a:gsLst>
                  <a:lin ang="5400000" scaled="0"/>
                </a:gradFill>
              </a:defRPr>
            </a:lvl1pPr>
          </a:lstStyle>
          <a:p>
            <a:pPr lvl="0"/>
            <a:r>
              <a:rPr lang="en-US"/>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5546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42005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93893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76004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845036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33334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1424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819863"/>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12817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88932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22723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960007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34569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45259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77620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50236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4479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31203901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44952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10054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453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314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684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287966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
        <p:nvSpPr>
          <p:cNvPr id="4"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rgbClr val="FFFFFF"/>
                    </a:gs>
                    <a:gs pos="100000">
                      <a:srgbClr val="FFFFFF"/>
                    </a:gs>
                  </a:gsLst>
                  <a:lin ang="5400000" scaled="0"/>
                </a:gradFill>
                <a:cs typeface="Segoe UI" pitchFamily="34" charset="0"/>
              </a:rPr>
              <a:t>© Copyright Microsoft Corporation. All rights reserved. </a:t>
            </a:r>
          </a:p>
        </p:txBody>
      </p:sp>
      <p:pic>
        <p:nvPicPr>
          <p:cNvPr id="5"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46552757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702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94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817818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55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1809072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89293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22799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30150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2050" name="Picture 2" descr="Image result for microsoft logo">
            <a:extLst>
              <a:ext uri="{FF2B5EF4-FFF2-40B4-BE49-F238E27FC236}">
                <a16:creationId xmlns:a16="http://schemas.microsoft.com/office/drawing/2014/main" id="{6B3FCA96-7D66-4E56-9E0D-FD717AA1D4E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25394" y="6099519"/>
            <a:ext cx="1679184" cy="5037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l="478" t="-1" b="1518"/>
          <a:stretch/>
        </p:blipFill>
        <p:spPr>
          <a:xfrm>
            <a:off x="-7344" y="1"/>
            <a:ext cx="12443819" cy="5265169"/>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784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6407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812101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52842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4749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0929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2845549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019659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54203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738027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12743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3032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96258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69492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34415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7158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03523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7040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15341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7516892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505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53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31142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62613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15754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47515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5619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8453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44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9620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02507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300540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8476670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27672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00"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67571"/>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5990E407-54EC-4E51-B711-7E84C1C2E6D1}"/>
              </a:ext>
            </a:extLst>
          </p:cNvPr>
          <p:cNvPicPr>
            <a:picLocks noChangeAspect="1"/>
          </p:cNvPicPr>
          <p:nvPr userDrawn="1"/>
        </p:nvPicPr>
        <p:blipFill>
          <a:blip r:embed="rId2"/>
          <a:stretch>
            <a:fillRect/>
          </a:stretch>
        </p:blipFill>
        <p:spPr>
          <a:xfrm>
            <a:off x="160119" y="6544742"/>
            <a:ext cx="985051" cy="362344"/>
          </a:xfrm>
          <a:prstGeom prst="rect">
            <a:avLst/>
          </a:prstGeom>
        </p:spPr>
      </p:pic>
    </p:spTree>
    <p:extLst>
      <p:ext uri="{BB962C8B-B14F-4D97-AF65-F5344CB8AC3E}">
        <p14:creationId xmlns:p14="http://schemas.microsoft.com/office/powerpoint/2010/main" val="20807885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3"/>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1" y="2972191"/>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0"/>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8"/>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1" y="2100067"/>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5"/>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3"/>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1" y="1227942"/>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0"/>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09"/>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1" y="355817"/>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5"/>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3"/>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1" y="6460691"/>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1"/>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8"/>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1" y="5588566"/>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4"/>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3"/>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1" y="4716441"/>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49"/>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8"/>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1" y="3844316"/>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5"/>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66046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66037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032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0021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53859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56411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72570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82831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3029837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7064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788630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1948590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41596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5192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53242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173225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867009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532950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30571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39892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27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2872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9734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41633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54672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069307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43330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0592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1664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5608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3818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7326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6894133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3791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58375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439313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7636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11527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679581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293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42187"/>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799"/>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5272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29.xml"/><Relationship Id="rId7" Type="http://schemas.openxmlformats.org/officeDocument/2006/relationships/theme" Target="../theme/theme10.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theme" Target="../theme/theme11.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theme" Target="../theme/theme12.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theme" Target="../theme/theme1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image" Target="../media/image76.emf"/><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image" Target="../media/image60.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theme" Target="../theme/theme14.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image" Target="../media/image60.png"/><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theme" Target="../theme/theme15.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theme" Target="../theme/theme16.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image" Target="../media/image60.png"/><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theme" Target="../theme/theme17.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image" Target="../media/image76.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54.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54.png"/><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heme" Target="../theme/theme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54.pn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theme" Target="../theme/theme6.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89.xml"/><Relationship Id="rId7" Type="http://schemas.openxmlformats.org/officeDocument/2006/relationships/theme" Target="../theme/theme7.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5" Type="http://schemas.openxmlformats.org/officeDocument/2006/relationships/slideLayout" Target="../slideLayouts/slideLayout91.xml"/><Relationship Id="rId4"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95.xml"/><Relationship Id="rId7" Type="http://schemas.openxmlformats.org/officeDocument/2006/relationships/image" Target="../media/image60.png"/><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theme" Target="../theme/theme8.xml"/><Relationship Id="rId5" Type="http://schemas.openxmlformats.org/officeDocument/2006/relationships/slideLayout" Target="../slideLayouts/slideLayout97.xml"/><Relationship Id="rId4"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6724771"/>
      </p:ext>
    </p:extLst>
  </p:cSld>
  <p:clrMap bg1="dk1" tx1="lt1" bg2="dk2" tx2="lt2" accent1="accent1" accent2="accent2" accent3="accent3" accent4="accent4" accent5="accent5" accent6="accent6" hlink="hlink" folHlink="folHlink"/>
  <p:sldLayoutIdLst>
    <p:sldLayoutId id="2147484307" r:id="rId1"/>
    <p:sldLayoutId id="2147484310" r:id="rId2"/>
    <p:sldLayoutId id="2147484311" r:id="rId3"/>
    <p:sldLayoutId id="2147484319" r:id="rId4"/>
    <p:sldLayoutId id="2147484321" r:id="rId5"/>
    <p:sldLayoutId id="2147484323" r:id="rId6"/>
    <p:sldLayoutId id="2147484402" r:id="rId7"/>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84204178"/>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6"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514158772"/>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Lst>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97573041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7"/>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8822747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41"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027" y="446872"/>
            <a:ext cx="11523558" cy="565027"/>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21025" y="1353570"/>
            <a:ext cx="11523559" cy="193050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86290E41-8C55-4804-97FE-D8F4B521CAA0}"/>
              </a:ext>
            </a:extLst>
          </p:cNvPr>
          <p:cNvSpPr txBox="1">
            <a:spLocks/>
          </p:cNvSpPr>
          <p:nvPr userDrawn="1"/>
        </p:nvSpPr>
        <p:spPr>
          <a:xfrm>
            <a:off x="421027" y="6632983"/>
            <a:ext cx="2798208" cy="144069"/>
          </a:xfrm>
          <a:prstGeom prst="rect">
            <a:avLst/>
          </a:prstGeom>
        </p:spPr>
        <p:txBody>
          <a:bodyPr vert="horz" wrap="square" lIns="0" tIns="0" rIns="0" bIns="0" rtlCol="0" anchor="ctr">
            <a:spAutoFit/>
          </a:bodyPr>
          <a:lstStyle>
            <a:defPPr>
              <a:defRPr lang="en-US"/>
            </a:defPPr>
            <a:lvl1pPr marL="0" algn="l" defTabSz="914400" rtl="0" eaLnBrk="1" latinLnBrk="0" hangingPunct="1">
              <a:defRPr lang="en-US" sz="900" kern="1200" smtClean="0">
                <a:solidFill>
                  <a:srgbClr val="A5A5A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18"/>
              <a:t>Windows 10 IoT Storybook I October 2018 Update</a:t>
            </a:r>
            <a:endParaRPr sz="918"/>
          </a:p>
        </p:txBody>
      </p:sp>
    </p:spTree>
    <p:extLst>
      <p:ext uri="{BB962C8B-B14F-4D97-AF65-F5344CB8AC3E}">
        <p14:creationId xmlns:p14="http://schemas.microsoft.com/office/powerpoint/2010/main" val="1192205407"/>
      </p:ext>
    </p:extLst>
  </p:cSld>
  <p:clrMap bg1="lt1" tx1="dk1" bg2="lt2" tx2="dk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49" r:id="rId7"/>
    <p:sldLayoutId id="2147484650" r:id="rId8"/>
    <p:sldLayoutId id="2147484651" r:id="rId9"/>
    <p:sldLayoutId id="2147484652" r:id="rId10"/>
    <p:sldLayoutId id="2147484653" r:id="rId11"/>
    <p:sldLayoutId id="2147484654" r:id="rId12"/>
    <p:sldLayoutId id="2147484655" r:id="rId13"/>
    <p:sldLayoutId id="2147484656" r:id="rId14"/>
  </p:sldLayoutIdLst>
  <p:transition>
    <p:fade/>
  </p:transition>
  <p:hf sldNum="0" hdr="0" ftr="0" dt="0"/>
  <p:txStyles>
    <p:titleStyle>
      <a:lvl1pPr algn="l" defTabSz="932573" rtl="0" eaLnBrk="1" latinLnBrk="0" hangingPunct="1">
        <a:lnSpc>
          <a:spcPct val="90000"/>
        </a:lnSpc>
        <a:spcBef>
          <a:spcPct val="0"/>
        </a:spcBef>
        <a:buNone/>
        <a:defRPr sz="4080" b="0" kern="1200" spc="-82" baseline="0">
          <a:solidFill>
            <a:schemeClr val="accent1"/>
          </a:solidFill>
          <a:latin typeface="Segoe UI Semilight" panose="020B0402040204020203" pitchFamily="34" charset="0"/>
          <a:ea typeface="+mj-ea"/>
          <a:cs typeface="Segoe UI Semilight" panose="020B0402040204020203" pitchFamily="34" charset="0"/>
        </a:defRPr>
      </a:lvl1pPr>
    </p:titleStyle>
    <p:bodyStyle>
      <a:lvl1pPr marL="0" indent="0" algn="l" defTabSz="932573" rtl="0" eaLnBrk="1" latinLnBrk="0" hangingPunct="1">
        <a:lnSpc>
          <a:spcPct val="100000"/>
        </a:lnSpc>
        <a:spcBef>
          <a:spcPts val="0"/>
        </a:spcBef>
        <a:spcAft>
          <a:spcPts val="1224"/>
        </a:spcAft>
        <a:buFont typeface="Arial" panose="020B0604020202020204" pitchFamily="34" charset="0"/>
        <a:buNone/>
        <a:defRPr sz="2448" b="0" kern="1200">
          <a:solidFill>
            <a:schemeClr val="tx1"/>
          </a:solidFill>
          <a:latin typeface="+mn-lt"/>
          <a:ea typeface="+mn-ea"/>
          <a:cs typeface="+mn-cs"/>
        </a:defRPr>
      </a:lvl1pPr>
      <a:lvl2pPr marL="0" indent="0" algn="l" defTabSz="932573" rtl="0" eaLnBrk="1" latinLnBrk="0" hangingPunct="1">
        <a:lnSpc>
          <a:spcPct val="100000"/>
        </a:lnSpc>
        <a:spcBef>
          <a:spcPts val="0"/>
        </a:spcBef>
        <a:spcAft>
          <a:spcPts val="612"/>
        </a:spcAft>
        <a:buFont typeface="Arial" panose="020B0604020202020204" pitchFamily="34" charset="0"/>
        <a:buNone/>
        <a:defRPr sz="2040" kern="1200">
          <a:solidFill>
            <a:schemeClr val="tx1"/>
          </a:solidFill>
          <a:latin typeface="+mn-lt"/>
          <a:ea typeface="+mn-ea"/>
          <a:cs typeface="+mn-cs"/>
        </a:defRPr>
      </a:lvl2pPr>
      <a:lvl3pPr marL="238001"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3pPr>
      <a:lvl4pPr marL="466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4pPr>
      <a:lvl5pPr marL="704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267">
          <p15:clr>
            <a:srgbClr val="F26B43"/>
          </p15:clr>
        </p15:guide>
        <p15:guide id="4" pos="2691">
          <p15:clr>
            <a:srgbClr val="F26B43"/>
          </p15:clr>
        </p15:guide>
        <p15:guide id="5" pos="2115">
          <p15:clr>
            <a:srgbClr val="F26B43"/>
          </p15:clr>
        </p15:guide>
        <p15:guide id="6" pos="1539">
          <p15:clr>
            <a:srgbClr val="F26B43"/>
          </p15:clr>
        </p15:guide>
        <p15:guide id="7" pos="963">
          <p15:clr>
            <a:srgbClr val="F26B43"/>
          </p15:clr>
        </p15:guide>
        <p15:guide id="8" pos="387">
          <p15:clr>
            <a:srgbClr val="F26B43"/>
          </p15:clr>
        </p15:guide>
        <p15:guide id="9" pos="260">
          <p15:clr>
            <a:srgbClr val="F26B43"/>
          </p15:clr>
        </p15:guide>
        <p15:guide id="10" orient="horz" pos="181">
          <p15:clr>
            <a:srgbClr val="F26B43"/>
          </p15:clr>
        </p15:guide>
        <p15:guide id="11" orient="horz" pos="363">
          <p15:clr>
            <a:srgbClr val="F26B43"/>
          </p15:clr>
        </p15:guide>
        <p15:guide id="12" pos="4419">
          <p15:clr>
            <a:srgbClr val="F26B43"/>
          </p15:clr>
        </p15:guide>
        <p15:guide id="13" pos="4995">
          <p15:clr>
            <a:srgbClr val="F26B43"/>
          </p15:clr>
        </p15:guide>
        <p15:guide id="14" pos="5579">
          <p15:clr>
            <a:srgbClr val="F26B43"/>
          </p15:clr>
        </p15:guide>
        <p15:guide id="15" pos="6155">
          <p15:clr>
            <a:srgbClr val="F26B43"/>
          </p15:clr>
        </p15:guide>
        <p15:guide id="16" pos="6731">
          <p15:clr>
            <a:srgbClr val="F26B43"/>
          </p15:clr>
        </p15:guide>
        <p15:guide id="17" pos="7307">
          <p15:clr>
            <a:srgbClr val="F26B43"/>
          </p15:clr>
        </p15:guide>
        <p15:guide id="18" pos="7440">
          <p15:clr>
            <a:srgbClr val="F26B43"/>
          </p15:clr>
        </p15:guide>
        <p15:guide id="19" orient="horz" pos="4135">
          <p15:clr>
            <a:srgbClr val="F26B43"/>
          </p15:clr>
        </p15:guide>
        <p15:guide id="20" orient="horz" pos="276">
          <p15:clr>
            <a:srgbClr val="F26B43"/>
          </p15:clr>
        </p15:guide>
        <p15:guide id="21" orient="horz" pos="836">
          <p15:clr>
            <a:srgbClr val="F26B43"/>
          </p15:clr>
        </p15:guide>
        <p15:guide id="22" pos="7557">
          <p15:clr>
            <a:srgbClr val="F26B43"/>
          </p15:clr>
        </p15:guide>
        <p15:guide id="23" pos="129">
          <p15:clr>
            <a:srgbClr val="F26B43"/>
          </p15:clr>
        </p15:guide>
        <p15:guide id="24" orient="horz" pos="120">
          <p15:clr>
            <a:srgbClr val="F26B43"/>
          </p15:clr>
        </p15:guide>
        <p15:guide id="25" orient="horz" pos="4195">
          <p15:clr>
            <a:srgbClr val="F26B43"/>
          </p15:clr>
        </p15:guide>
        <p15:guide id="26" orient="horz" pos="106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393899" y="3050513"/>
            <a:ext cx="6995160" cy="894134"/>
          </a:xfrm>
          <a:prstGeom prst="rect">
            <a:avLst/>
          </a:prstGeom>
        </p:spPr>
      </p:pic>
      <p:grpSp>
        <p:nvGrpSpPr>
          <p:cNvPr id="5" name="Group 4"/>
          <p:cNvGrpSpPr/>
          <p:nvPr userDrawn="1"/>
        </p:nvGrpSpPr>
        <p:grpSpPr>
          <a:xfrm>
            <a:off x="12618967" y="0"/>
            <a:ext cx="952401" cy="5766967"/>
            <a:chOff x="12618967" y="0"/>
            <a:chExt cx="952401" cy="5766967"/>
          </a:xfrm>
        </p:grpSpPr>
        <p:grpSp>
          <p:nvGrpSpPr>
            <p:cNvPr id="6" name="Group 5"/>
            <p:cNvGrpSpPr/>
            <p:nvPr userDrawn="1"/>
          </p:nvGrpSpPr>
          <p:grpSpPr>
            <a:xfrm rot="5400000">
              <a:off x="11584220" y="1040742"/>
              <a:ext cx="2698730" cy="629236"/>
              <a:chOff x="1584344" y="4543426"/>
              <a:chExt cx="2698730" cy="629236"/>
            </a:xfrm>
          </p:grpSpPr>
          <p:sp>
            <p:nvSpPr>
              <p:cNvPr id="13" name="Rectangle 1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5" name="Rectangle 14"/>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8" name="Rectangle 17"/>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8" name="TextBox 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9" name="TextBox 8"/>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10" name="Rectangle 9"/>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1" name="Rectangle 10"/>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2" name="Rectangle 11"/>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474930485"/>
      </p:ext>
    </p:extLst>
  </p:cSld>
  <p:clrMap bg1="lt1" tx1="dk1" bg2="lt2" tx2="dk2" accent1="accent1" accent2="accent2" accent3="accent3" accent4="accent4" accent5="accent5" accent6="accent6" hlink="hlink" folHlink="folHlink"/>
  <p:sldLayoutIdLst>
    <p:sldLayoutId id="2147484658" r:id="rId1"/>
    <p:sldLayoutId id="2147484659" r:id="rId2"/>
    <p:sldLayoutId id="2147484660" r:id="rId3"/>
    <p:sldLayoutId id="2147484661" r:id="rId4"/>
    <p:sldLayoutId id="2147484662" r:id="rId5"/>
    <p:sldLayoutId id="2147484663" r:id="rId6"/>
    <p:sldLayoutId id="2147484664" r:id="rId7"/>
    <p:sldLayoutId id="2147484665" r:id="rId8"/>
    <p:sldLayoutId id="2147484666" r:id="rId9"/>
    <p:sldLayoutId id="2147484667" r:id="rId10"/>
    <p:sldLayoutId id="2147484668" r:id="rId11"/>
    <p:sldLayoutId id="2147484669" r:id="rId12"/>
    <p:sldLayoutId id="2147484670" r:id="rId13"/>
    <p:sldLayoutId id="2147484671" r:id="rId14"/>
    <p:sldLayoutId id="2147484672" r:id="rId15"/>
    <p:sldLayoutId id="2147484673" r:id="rId16"/>
    <p:sldLayoutId id="2147484674" r:id="rId17"/>
    <p:sldLayoutId id="2147484675" r:id="rId18"/>
    <p:sldLayoutId id="2147484676" r:id="rId19"/>
    <p:sldLayoutId id="2147484677" r:id="rId20"/>
    <p:sldLayoutId id="2147484678" r:id="rId21"/>
    <p:sldLayoutId id="2147484679" r:id="rId22"/>
    <p:sldLayoutId id="2147484680" r:id="rId23"/>
    <p:sldLayoutId id="214748468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7" pos="173">
          <p15:clr>
            <a:srgbClr val="5ACBF0"/>
          </p15:clr>
        </p15:guide>
        <p15:guide id="28" pos="288">
          <p15:clr>
            <a:srgbClr val="C35EA4"/>
          </p15:clr>
        </p15:guide>
        <p15:guide id="29" pos="7546">
          <p15:clr>
            <a:srgbClr val="C35EA4"/>
          </p15:clr>
        </p15:guide>
        <p15:guide id="30" orient="horz" pos="4219">
          <p15:clr>
            <a:srgbClr val="5ACBF0"/>
          </p15:clr>
        </p15:guide>
        <p15:guide id="31" orient="horz" pos="302">
          <p15:clr>
            <a:srgbClr val="C35EA4"/>
          </p15:clr>
        </p15:guide>
        <p15:guide id="32"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027" y="446872"/>
            <a:ext cx="11523558" cy="565027"/>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21025" y="1353570"/>
            <a:ext cx="11523559" cy="193050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86290E41-8C55-4804-97FE-D8F4B521CAA0}"/>
              </a:ext>
            </a:extLst>
          </p:cNvPr>
          <p:cNvSpPr txBox="1">
            <a:spLocks/>
          </p:cNvSpPr>
          <p:nvPr userDrawn="1"/>
        </p:nvSpPr>
        <p:spPr>
          <a:xfrm>
            <a:off x="421027" y="6632983"/>
            <a:ext cx="2798208" cy="144069"/>
          </a:xfrm>
          <a:prstGeom prst="rect">
            <a:avLst/>
          </a:prstGeom>
        </p:spPr>
        <p:txBody>
          <a:bodyPr vert="horz" wrap="square" lIns="0" tIns="0" rIns="0" bIns="0" rtlCol="0" anchor="ctr">
            <a:spAutoFit/>
          </a:bodyPr>
          <a:lstStyle>
            <a:defPPr>
              <a:defRPr lang="en-US"/>
            </a:defPPr>
            <a:lvl1pPr marL="0" algn="l" defTabSz="914400" rtl="0" eaLnBrk="1" latinLnBrk="0" hangingPunct="1">
              <a:defRPr lang="en-US" sz="900" kern="1200" smtClean="0">
                <a:solidFill>
                  <a:srgbClr val="A5A5A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18"/>
              <a:t>Windows 10 IoT Storybook I April 2018 Update</a:t>
            </a:r>
            <a:endParaRPr sz="918"/>
          </a:p>
        </p:txBody>
      </p:sp>
    </p:spTree>
    <p:extLst>
      <p:ext uri="{BB962C8B-B14F-4D97-AF65-F5344CB8AC3E}">
        <p14:creationId xmlns:p14="http://schemas.microsoft.com/office/powerpoint/2010/main" val="1586004714"/>
      </p:ext>
    </p:extLst>
  </p:cSld>
  <p:clrMap bg1="lt1" tx1="dk1" bg2="lt2" tx2="dk2" accent1="accent1" accent2="accent2" accent3="accent3" accent4="accent4" accent5="accent5" accent6="accent6" hlink="hlink" folHlink="folHlink"/>
  <p:sldLayoutIdLst>
    <p:sldLayoutId id="2147484683" r:id="rId1"/>
    <p:sldLayoutId id="2147484684" r:id="rId2"/>
    <p:sldLayoutId id="2147484685" r:id="rId3"/>
    <p:sldLayoutId id="2147484686" r:id="rId4"/>
    <p:sldLayoutId id="2147484687" r:id="rId5"/>
    <p:sldLayoutId id="2147484688" r:id="rId6"/>
    <p:sldLayoutId id="2147484689" r:id="rId7"/>
    <p:sldLayoutId id="2147484690" r:id="rId8"/>
    <p:sldLayoutId id="2147484691" r:id="rId9"/>
    <p:sldLayoutId id="2147484692" r:id="rId10"/>
    <p:sldLayoutId id="2147484693" r:id="rId11"/>
    <p:sldLayoutId id="2147484694" r:id="rId12"/>
    <p:sldLayoutId id="2147484695" r:id="rId13"/>
    <p:sldLayoutId id="2147484696" r:id="rId14"/>
  </p:sldLayoutIdLst>
  <p:transition>
    <p:fade/>
  </p:transition>
  <p:hf sldNum="0" hdr="0" ftr="0" dt="0"/>
  <p:txStyles>
    <p:titleStyle>
      <a:lvl1pPr algn="l" defTabSz="932573" rtl="0" eaLnBrk="1" latinLnBrk="0" hangingPunct="1">
        <a:lnSpc>
          <a:spcPct val="90000"/>
        </a:lnSpc>
        <a:spcBef>
          <a:spcPct val="0"/>
        </a:spcBef>
        <a:buNone/>
        <a:defRPr sz="4080" b="0" kern="1200" spc="-82" baseline="0">
          <a:solidFill>
            <a:schemeClr val="accent1"/>
          </a:solidFill>
          <a:latin typeface="Segoe UI Semilight" panose="020B0402040204020203" pitchFamily="34" charset="0"/>
          <a:ea typeface="+mj-ea"/>
          <a:cs typeface="Segoe UI Semilight" panose="020B0402040204020203" pitchFamily="34" charset="0"/>
        </a:defRPr>
      </a:lvl1pPr>
    </p:titleStyle>
    <p:bodyStyle>
      <a:lvl1pPr marL="0" indent="0" algn="l" defTabSz="932573" rtl="0" eaLnBrk="1" latinLnBrk="0" hangingPunct="1">
        <a:lnSpc>
          <a:spcPct val="100000"/>
        </a:lnSpc>
        <a:spcBef>
          <a:spcPts val="0"/>
        </a:spcBef>
        <a:spcAft>
          <a:spcPts val="1224"/>
        </a:spcAft>
        <a:buFont typeface="Arial" panose="020B0604020202020204" pitchFamily="34" charset="0"/>
        <a:buNone/>
        <a:defRPr sz="2448" b="0" kern="1200">
          <a:solidFill>
            <a:schemeClr val="tx1"/>
          </a:solidFill>
          <a:latin typeface="+mn-lt"/>
          <a:ea typeface="+mn-ea"/>
          <a:cs typeface="+mn-cs"/>
        </a:defRPr>
      </a:lvl1pPr>
      <a:lvl2pPr marL="0" indent="0" algn="l" defTabSz="932573" rtl="0" eaLnBrk="1" latinLnBrk="0" hangingPunct="1">
        <a:lnSpc>
          <a:spcPct val="100000"/>
        </a:lnSpc>
        <a:spcBef>
          <a:spcPts val="0"/>
        </a:spcBef>
        <a:spcAft>
          <a:spcPts val="612"/>
        </a:spcAft>
        <a:buFont typeface="Arial" panose="020B0604020202020204" pitchFamily="34" charset="0"/>
        <a:buNone/>
        <a:defRPr sz="2040" kern="1200">
          <a:solidFill>
            <a:schemeClr val="tx1"/>
          </a:solidFill>
          <a:latin typeface="+mn-lt"/>
          <a:ea typeface="+mn-ea"/>
          <a:cs typeface="+mn-cs"/>
        </a:defRPr>
      </a:lvl2pPr>
      <a:lvl3pPr marL="238001"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3pPr>
      <a:lvl4pPr marL="466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4pPr>
      <a:lvl5pPr marL="704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267">
          <p15:clr>
            <a:srgbClr val="F26B43"/>
          </p15:clr>
        </p15:guide>
        <p15:guide id="4" pos="2691">
          <p15:clr>
            <a:srgbClr val="F26B43"/>
          </p15:clr>
        </p15:guide>
        <p15:guide id="5" pos="2115">
          <p15:clr>
            <a:srgbClr val="F26B43"/>
          </p15:clr>
        </p15:guide>
        <p15:guide id="6" pos="1539">
          <p15:clr>
            <a:srgbClr val="F26B43"/>
          </p15:clr>
        </p15:guide>
        <p15:guide id="7" pos="963">
          <p15:clr>
            <a:srgbClr val="F26B43"/>
          </p15:clr>
        </p15:guide>
        <p15:guide id="8" pos="387">
          <p15:clr>
            <a:srgbClr val="F26B43"/>
          </p15:clr>
        </p15:guide>
        <p15:guide id="9" pos="260">
          <p15:clr>
            <a:srgbClr val="F26B43"/>
          </p15:clr>
        </p15:guide>
        <p15:guide id="10" orient="horz" pos="181">
          <p15:clr>
            <a:srgbClr val="F26B43"/>
          </p15:clr>
        </p15:guide>
        <p15:guide id="11" orient="horz" pos="363">
          <p15:clr>
            <a:srgbClr val="F26B43"/>
          </p15:clr>
        </p15:guide>
        <p15:guide id="12" pos="4419">
          <p15:clr>
            <a:srgbClr val="F26B43"/>
          </p15:clr>
        </p15:guide>
        <p15:guide id="13" pos="4995">
          <p15:clr>
            <a:srgbClr val="F26B43"/>
          </p15:clr>
        </p15:guide>
        <p15:guide id="14" pos="5579">
          <p15:clr>
            <a:srgbClr val="F26B43"/>
          </p15:clr>
        </p15:guide>
        <p15:guide id="15" pos="6155">
          <p15:clr>
            <a:srgbClr val="F26B43"/>
          </p15:clr>
        </p15:guide>
        <p15:guide id="16" pos="6731">
          <p15:clr>
            <a:srgbClr val="F26B43"/>
          </p15:clr>
        </p15:guide>
        <p15:guide id="17" pos="7307">
          <p15:clr>
            <a:srgbClr val="F26B43"/>
          </p15:clr>
        </p15:guide>
        <p15:guide id="18" pos="7440">
          <p15:clr>
            <a:srgbClr val="F26B43"/>
          </p15:clr>
        </p15:guide>
        <p15:guide id="19" orient="horz" pos="4135">
          <p15:clr>
            <a:srgbClr val="F26B43"/>
          </p15:clr>
        </p15:guide>
        <p15:guide id="20" orient="horz" pos="276">
          <p15:clr>
            <a:srgbClr val="F26B43"/>
          </p15:clr>
        </p15:guide>
        <p15:guide id="21" orient="horz" pos="836">
          <p15:clr>
            <a:srgbClr val="F26B43"/>
          </p15:clr>
        </p15:guide>
        <p15:guide id="22" pos="7557">
          <p15:clr>
            <a:srgbClr val="F26B43"/>
          </p15:clr>
        </p15:guide>
        <p15:guide id="23" pos="129">
          <p15:clr>
            <a:srgbClr val="F26B43"/>
          </p15:clr>
        </p15:guide>
        <p15:guide id="24" orient="horz" pos="120">
          <p15:clr>
            <a:srgbClr val="F26B43"/>
          </p15:clr>
        </p15:guide>
        <p15:guide id="25" orient="horz" pos="4195">
          <p15:clr>
            <a:srgbClr val="F26B43"/>
          </p15:clr>
        </p15:guide>
        <p15:guide id="26" orient="horz" pos="1066">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9"/>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3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28003010"/>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 id="2147484711" r:id="rId14"/>
    <p:sldLayoutId id="2147484712" r:id="rId15"/>
    <p:sldLayoutId id="2147484713" r:id="rId16"/>
    <p:sldLayoutId id="2147484714" r:id="rId17"/>
    <p:sldLayoutId id="2147484715" r:id="rId18"/>
    <p:sldLayoutId id="2147484716" r:id="rId19"/>
    <p:sldLayoutId id="2147484717" r:id="rId20"/>
    <p:sldLayoutId id="2147484718" r:id="rId21"/>
    <p:sldLayoutId id="2147484719" r:id="rId22"/>
    <p:sldLayoutId id="2147484720" r:id="rId23"/>
    <p:sldLayoutId id="2147484721" r:id="rId24"/>
    <p:sldLayoutId id="2147484722" r:id="rId25"/>
    <p:sldLayoutId id="2147484723" r:id="rId26"/>
    <p:sldLayoutId id="2147484724"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56786694"/>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20" r:id="rId15"/>
    <p:sldLayoutId id="2147484421" r:id="rId16"/>
    <p:sldLayoutId id="2147484422" r:id="rId17"/>
    <p:sldLayoutId id="2147484423" r:id="rId18"/>
    <p:sldLayoutId id="2147484424" r:id="rId19"/>
    <p:sldLayoutId id="2147484425" r:id="rId20"/>
    <p:sldLayoutId id="2147484426" r:id="rId21"/>
    <p:sldLayoutId id="2147484428" r:id="rId22"/>
    <p:sldLayoutId id="2147484524"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36508984"/>
      </p:ext>
    </p:extLst>
  </p:cSld>
  <p:clrMap bg1="dk1" tx1="lt1" bg2="dk2" tx2="lt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225639"/>
      </p:ext>
    </p:extLst>
  </p:cSld>
  <p:clrMap bg1="dk1" tx1="lt1" bg2="dk2" tx2="lt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 id="2147484480" r:id="rId15"/>
    <p:sldLayoutId id="2147484481" r:id="rId16"/>
    <p:sldLayoutId id="2147484484" r:id="rId17"/>
    <p:sldLayoutId id="2147484485" r:id="rId18"/>
    <p:sldLayoutId id="2147484486" r:id="rId19"/>
    <p:sldLayoutId id="2147484487" r:id="rId20"/>
    <p:sldLayoutId id="2147484488" r:id="rId21"/>
    <p:sldLayoutId id="2147484489" r:id="rId22"/>
    <p:sldLayoutId id="2147484491" r:id="rId23"/>
    <p:sldLayoutId id="2147484589" r:id="rId24"/>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3355431"/>
      </p:ext>
    </p:extLst>
  </p:cSld>
  <p:clrMap bg1="lt1" tx1="dk1" bg2="lt2" tx2="dk2" accent1="accent1" accent2="accent2" accent3="accent3" accent4="accent4" accent5="accent5" accent6="accent6" hlink="hlink" folHlink="folHlink"/>
  <p:sldLayoutIdLst>
    <p:sldLayoutId id="2147484495" r:id="rId1"/>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19956767"/>
      </p:ext>
    </p:extLst>
  </p:cSld>
  <p:clrMap bg1="dk1" tx1="lt1" bg2="dk2" tx2="lt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5" r:id="rId17"/>
    <p:sldLayoutId id="2147484516" r:id="rId18"/>
    <p:sldLayoutId id="2147484517" r:id="rId19"/>
    <p:sldLayoutId id="2147484518" r:id="rId20"/>
    <p:sldLayoutId id="2147484519" r:id="rId21"/>
    <p:sldLayoutId id="2147484520" r:id="rId22"/>
    <p:sldLayoutId id="2147484521"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71250607"/>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2"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77687285"/>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1716251"/>
      </p:ext>
    </p:extLst>
  </p:cSld>
  <p:clrMap bg1="dk1" tx1="lt1" bg2="dk2" tx2="lt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 id="2147484566" r:id="rId27"/>
    <p:sldLayoutId id="2147484567" r:id="rId28"/>
    <p:sldLayoutId id="2147484568" r:id="rId2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xml"/><Relationship Id="rId1" Type="http://schemas.openxmlformats.org/officeDocument/2006/relationships/slideLayout" Target="../slideLayouts/slideLayout190.xml"/></Relationships>
</file>

<file path=ppt/slides/_rels/slide1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4.jpeg"/><Relationship Id="rId7"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26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3.jpeg"/></Relationships>
</file>

<file path=ppt/slides/_rels/slide11.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18" Type="http://schemas.openxmlformats.org/officeDocument/2006/relationships/image" Target="../media/image110.sv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svg"/><Relationship Id="rId17" Type="http://schemas.openxmlformats.org/officeDocument/2006/relationships/image" Target="../media/image109.png"/><Relationship Id="rId2" Type="http://schemas.openxmlformats.org/officeDocument/2006/relationships/notesSlide" Target="../notesSlides/notesSlide11.xml"/><Relationship Id="rId16" Type="http://schemas.openxmlformats.org/officeDocument/2006/relationships/image" Target="../media/image108.svg"/><Relationship Id="rId20" Type="http://schemas.openxmlformats.org/officeDocument/2006/relationships/image" Target="../media/image112.svg"/><Relationship Id="rId1" Type="http://schemas.openxmlformats.org/officeDocument/2006/relationships/slideLayout" Target="../slideLayouts/slideLayout169.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svg"/><Relationship Id="rId19" Type="http://schemas.openxmlformats.org/officeDocument/2006/relationships/image" Target="../media/image111.pn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image" Target="../media/image106.svg"/><Relationship Id="rId22" Type="http://schemas.openxmlformats.org/officeDocument/2006/relationships/image" Target="../media/image114.svg"/></Relationships>
</file>

<file path=ppt/slides/_rels/slide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169.xml"/><Relationship Id="rId4" Type="http://schemas.openxmlformats.org/officeDocument/2006/relationships/image" Target="../media/image96.svg"/></Relationships>
</file>

<file path=ppt/slides/_rels/slide13.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notesSlide" Target="../notesSlides/notesSlide13.xml"/><Relationship Id="rId1" Type="http://schemas.openxmlformats.org/officeDocument/2006/relationships/slideLayout" Target="../slideLayouts/slideLayout169.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96.svg"/><Relationship Id="rId9" Type="http://schemas.openxmlformats.org/officeDocument/2006/relationships/image" Target="../media/image119.png"/><Relationship Id="rId14" Type="http://schemas.openxmlformats.org/officeDocument/2006/relationships/image" Target="../media/image98.svg"/></Relationships>
</file>

<file path=ppt/slides/_rels/slide14.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97.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14.xml"/><Relationship Id="rId1" Type="http://schemas.openxmlformats.org/officeDocument/2006/relationships/slideLayout" Target="../slideLayouts/slideLayout169.xml"/><Relationship Id="rId6" Type="http://schemas.openxmlformats.org/officeDocument/2006/relationships/image" Target="../media/image96.svg"/><Relationship Id="rId11" Type="http://schemas.openxmlformats.org/officeDocument/2006/relationships/image" Target="../media/image127.png"/><Relationship Id="rId5" Type="http://schemas.openxmlformats.org/officeDocument/2006/relationships/image" Target="../media/image95.png"/><Relationship Id="rId10" Type="http://schemas.openxmlformats.org/officeDocument/2006/relationships/image" Target="../media/image126.svg"/><Relationship Id="rId4" Type="http://schemas.openxmlformats.org/officeDocument/2006/relationships/image" Target="../media/image98.svg"/><Relationship Id="rId9" Type="http://schemas.openxmlformats.org/officeDocument/2006/relationships/image" Target="../media/image125.png"/></Relationships>
</file>

<file path=ppt/slides/_rels/slide15.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15.xml"/><Relationship Id="rId1" Type="http://schemas.openxmlformats.org/officeDocument/2006/relationships/slideLayout" Target="../slideLayouts/slideLayout169.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9.xml"/><Relationship Id="rId1" Type="http://schemas.openxmlformats.org/officeDocument/2006/relationships/vmlDrawing" Target="../drawings/vmlDrawing1.vml"/><Relationship Id="rId5" Type="http://schemas.openxmlformats.org/officeDocument/2006/relationships/image" Target="../media/image135.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4.xml"/></Relationships>
</file>

<file path=ppt/slides/_rels/slide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6.xml"/></Relationships>
</file>

<file path=ppt/slides/_rels/slide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xml"/><Relationship Id="rId1" Type="http://schemas.openxmlformats.org/officeDocument/2006/relationships/slideLayout" Target="../slideLayouts/slideLayout19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6.xml"/></Relationships>
</file>

<file path=ppt/slides/_rels/slide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16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9.xml"/><Relationship Id="rId1" Type="http://schemas.openxmlformats.org/officeDocument/2006/relationships/slideLayout" Target="../slideLayouts/slideLayout26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ED463-35B1-4AA9-911F-C6E438CD5193}"/>
              </a:ext>
            </a:extLst>
          </p:cNvPr>
          <p:cNvSpPr txBox="1"/>
          <p:nvPr/>
        </p:nvSpPr>
        <p:spPr>
          <a:xfrm>
            <a:off x="302329" y="2041689"/>
            <a:ext cx="9285619" cy="2159181"/>
          </a:xfrm>
          <a:prstGeom prst="rect">
            <a:avLst/>
          </a:prstGeom>
          <a:noFill/>
        </p:spPr>
        <p:txBody>
          <a:bodyPr wrap="square" rtlCol="0"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6700" b="0" i="0" u="none" strike="noStrike" kern="1200" cap="none" spc="0" normalizeH="0" baseline="0" noProof="0">
                <a:ln>
                  <a:noFill/>
                </a:ln>
                <a:solidFill>
                  <a:srgbClr val="FFFFFF"/>
                </a:solidFill>
                <a:effectLst/>
                <a:uLnTx/>
                <a:uFillTx/>
                <a:latin typeface="Segoe UI Semilight"/>
                <a:ea typeface="+mn-ea"/>
                <a:cs typeface="Segoe UI Semilight"/>
              </a:rPr>
              <a:t>Prototype to production.</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6700" b="1" i="0" u="none" strike="noStrike" kern="1200" cap="none" spc="0" normalizeH="0" baseline="0" noProof="0">
                <a:ln>
                  <a:noFill/>
                </a:ln>
                <a:solidFill>
                  <a:srgbClr val="FFFFFF"/>
                </a:solidFill>
                <a:effectLst/>
                <a:uLnTx/>
                <a:uFillTx/>
                <a:latin typeface="Segoe UI Semibold"/>
                <a:ea typeface="+mn-ea"/>
                <a:cs typeface="+mn-cs"/>
              </a:rPr>
              <a:t>With you all the way.</a:t>
            </a:r>
            <a:endParaRPr kumimoji="0" lang="en-US" sz="6700" b="1" i="0" u="none" strike="noStrike" kern="1200" cap="none" spc="0" normalizeH="0" baseline="0" noProof="0">
              <a:ln>
                <a:noFill/>
              </a:ln>
              <a:solidFill>
                <a:srgbClr val="FFFFFF"/>
              </a:solidFill>
              <a:effectLst/>
              <a:uLnTx/>
              <a:uFillTx/>
              <a:latin typeface="Segoe UI Semibold"/>
              <a:ea typeface="+mn-ea"/>
              <a:cs typeface="Segoe UI Semibold"/>
            </a:endParaRPr>
          </a:p>
        </p:txBody>
      </p:sp>
      <p:pic>
        <p:nvPicPr>
          <p:cNvPr id="8" name="Picture 7">
            <a:extLst>
              <a:ext uri="{FF2B5EF4-FFF2-40B4-BE49-F238E27FC236}">
                <a16:creationId xmlns:a16="http://schemas.microsoft.com/office/drawing/2014/main" id="{405A39CB-D357-4382-B515-5AFE9FA54C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0264742" y="6297877"/>
            <a:ext cx="1765780" cy="387193"/>
          </a:xfrm>
          <a:prstGeom prst="rect">
            <a:avLst/>
          </a:prstGeom>
        </p:spPr>
      </p:pic>
    </p:spTree>
    <p:extLst>
      <p:ext uri="{BB962C8B-B14F-4D97-AF65-F5344CB8AC3E}">
        <p14:creationId xmlns:p14="http://schemas.microsoft.com/office/powerpoint/2010/main" val="53240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367" y="187287"/>
            <a:ext cx="4892040" cy="1514261"/>
          </a:xfrm>
        </p:spPr>
        <p:txBody>
          <a:bodyPr/>
          <a:lstStyle/>
          <a:p>
            <a:r>
              <a:rPr lang="en-US" dirty="0">
                <a:solidFill>
                  <a:srgbClr val="0078D7"/>
                </a:solidFill>
              </a:rPr>
              <a:t>Board Support Packages (BSPs)</a:t>
            </a:r>
            <a:endParaRPr lang="en-US" dirty="0"/>
          </a:p>
        </p:txBody>
      </p:sp>
      <p:pic>
        <p:nvPicPr>
          <p:cNvPr id="6" name="Picture Placeholder 5">
            <a:extLst>
              <a:ext uri="{FF2B5EF4-FFF2-40B4-BE49-F238E27FC236}">
                <a16:creationId xmlns:a16="http://schemas.microsoft.com/office/drawing/2014/main" id="{586A89C3-73AF-4374-9740-0A15330EF973}"/>
              </a:ext>
            </a:extLst>
          </p:cNvPr>
          <p:cNvPicPr>
            <a:picLocks noGrp="1" noChangeAspect="1"/>
          </p:cNvPicPr>
          <p:nvPr>
            <p:ph type="pic" sz="quarter" idx="10"/>
          </p:nvPr>
        </p:nvPicPr>
        <p:blipFill rotWithShape="1">
          <a:blip r:embed="rId3"/>
          <a:srcRect l="16668" t="43154" r="16668" b="6833"/>
          <a:stretch/>
        </p:blipFill>
        <p:spPr>
          <a:xfrm>
            <a:off x="5441315" y="3497261"/>
            <a:ext cx="6995160" cy="3497263"/>
          </a:xfrm>
        </p:spPr>
      </p:pic>
      <p:pic>
        <p:nvPicPr>
          <p:cNvPr id="4" name="Picture 3">
            <a:extLst>
              <a:ext uri="{FF2B5EF4-FFF2-40B4-BE49-F238E27FC236}">
                <a16:creationId xmlns:a16="http://schemas.microsoft.com/office/drawing/2014/main" id="{7E3410DB-F219-4BF2-B7BA-2B6E11700896}"/>
              </a:ext>
            </a:extLst>
          </p:cNvPr>
          <p:cNvPicPr>
            <a:picLocks noChangeAspect="1"/>
          </p:cNvPicPr>
          <p:nvPr/>
        </p:nvPicPr>
        <p:blipFill rotWithShape="1">
          <a:blip r:embed="rId4"/>
          <a:srcRect l="43710" b="49986"/>
          <a:stretch/>
        </p:blipFill>
        <p:spPr>
          <a:xfrm>
            <a:off x="5441315" y="1"/>
            <a:ext cx="6995160" cy="3497262"/>
          </a:xfrm>
          <a:prstGeom prst="rect">
            <a:avLst/>
          </a:prstGeom>
        </p:spPr>
      </p:pic>
      <p:pic>
        <p:nvPicPr>
          <p:cNvPr id="8" name="Picture 2" descr="Image result for snapdragon logo">
            <a:extLst>
              <a:ext uri="{FF2B5EF4-FFF2-40B4-BE49-F238E27FC236}">
                <a16:creationId xmlns:a16="http://schemas.microsoft.com/office/drawing/2014/main" id="{5B834120-C05F-44E3-804A-D519D9853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214" y="3131506"/>
            <a:ext cx="979244" cy="10643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nxp logo">
            <a:extLst>
              <a:ext uri="{FF2B5EF4-FFF2-40B4-BE49-F238E27FC236}">
                <a16:creationId xmlns:a16="http://schemas.microsoft.com/office/drawing/2014/main" id="{B0AB7D2E-B3C0-43B4-87B3-09619D2E6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812" y="3196681"/>
            <a:ext cx="1463024" cy="5822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raspberry pi logo">
            <a:extLst>
              <a:ext uri="{FF2B5EF4-FFF2-40B4-BE49-F238E27FC236}">
                <a16:creationId xmlns:a16="http://schemas.microsoft.com/office/drawing/2014/main" id="{7E9E2592-5A9D-4E20-941E-E0C6848CDF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293" y="4761645"/>
            <a:ext cx="697813" cy="8544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intel logo">
            <a:extLst>
              <a:ext uri="{FF2B5EF4-FFF2-40B4-BE49-F238E27FC236}">
                <a16:creationId xmlns:a16="http://schemas.microsoft.com/office/drawing/2014/main" id="{4C454831-78D8-4936-924C-F6F677CA44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0470" y="4761645"/>
            <a:ext cx="1447889" cy="96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19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row: Right 27">
            <a:extLst>
              <a:ext uri="{FF2B5EF4-FFF2-40B4-BE49-F238E27FC236}">
                <a16:creationId xmlns:a16="http://schemas.microsoft.com/office/drawing/2014/main" id="{866B99DE-61F0-4D41-BBE2-2C44245652E7}"/>
              </a:ext>
            </a:extLst>
          </p:cNvPr>
          <p:cNvSpPr/>
          <p:nvPr/>
        </p:nvSpPr>
        <p:spPr bwMode="auto">
          <a:xfrm>
            <a:off x="2515601" y="2344245"/>
            <a:ext cx="2334239" cy="2834410"/>
          </a:xfrm>
          <a:prstGeom prst="rightArrow">
            <a:avLst/>
          </a:prstGeom>
          <a:solidFill>
            <a:srgbClr val="0078D7">
              <a:alpha val="3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4"/>
            <a:ext cx="11889564" cy="917575"/>
          </a:xfrm>
        </p:spPr>
        <p:txBody>
          <a:bodyPr/>
          <a:lstStyle/>
          <a:p>
            <a:r>
              <a:rPr lang="en-US" dirty="0">
                <a:solidFill>
                  <a:srgbClr val="0078D7"/>
                </a:solidFill>
                <a:ea typeface="Segoe UI" charset="0"/>
                <a:cs typeface="Segoe UI" charset="0"/>
              </a:rPr>
              <a:t>What’s in the sauce?</a:t>
            </a:r>
          </a:p>
        </p:txBody>
      </p:sp>
      <p:pic>
        <p:nvPicPr>
          <p:cNvPr id="6" name="Graphic 5">
            <a:extLst>
              <a:ext uri="{FF2B5EF4-FFF2-40B4-BE49-F238E27FC236}">
                <a16:creationId xmlns:a16="http://schemas.microsoft.com/office/drawing/2014/main" id="{4FF39EF1-C130-4BEC-A7A8-ED7C8BFE25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1117" y="2330142"/>
            <a:ext cx="2334239" cy="2334239"/>
          </a:xfrm>
          <a:prstGeom prst="rect">
            <a:avLst/>
          </a:prstGeom>
        </p:spPr>
      </p:pic>
      <p:grpSp>
        <p:nvGrpSpPr>
          <p:cNvPr id="29" name="Group 28">
            <a:extLst>
              <a:ext uri="{FF2B5EF4-FFF2-40B4-BE49-F238E27FC236}">
                <a16:creationId xmlns:a16="http://schemas.microsoft.com/office/drawing/2014/main" id="{95E18587-DA38-492F-93BB-FE9F79F3B764}"/>
              </a:ext>
            </a:extLst>
          </p:cNvPr>
          <p:cNvGrpSpPr/>
          <p:nvPr/>
        </p:nvGrpSpPr>
        <p:grpSpPr>
          <a:xfrm>
            <a:off x="914775" y="1668482"/>
            <a:ext cx="3019734" cy="593942"/>
            <a:chOff x="914775" y="1668482"/>
            <a:chExt cx="3019734" cy="593942"/>
          </a:xfrm>
        </p:grpSpPr>
        <p:pic>
          <p:nvPicPr>
            <p:cNvPr id="26" name="Graphic 25">
              <a:extLst>
                <a:ext uri="{FF2B5EF4-FFF2-40B4-BE49-F238E27FC236}">
                  <a16:creationId xmlns:a16="http://schemas.microsoft.com/office/drawing/2014/main" id="{CAB14EC3-6857-46D4-852E-4375150FB8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4775" y="1668482"/>
              <a:ext cx="593942" cy="593942"/>
            </a:xfrm>
            <a:prstGeom prst="rect">
              <a:avLst/>
            </a:prstGeom>
          </p:spPr>
        </p:pic>
        <p:sp>
          <p:nvSpPr>
            <p:cNvPr id="27" name="TextBox 26">
              <a:extLst>
                <a:ext uri="{FF2B5EF4-FFF2-40B4-BE49-F238E27FC236}">
                  <a16:creationId xmlns:a16="http://schemas.microsoft.com/office/drawing/2014/main" id="{D772C407-FB46-4C86-A14C-752A311E916F}"/>
                </a:ext>
              </a:extLst>
            </p:cNvPr>
            <p:cNvSpPr txBox="1"/>
            <p:nvPr/>
          </p:nvSpPr>
          <p:spPr>
            <a:xfrm>
              <a:off x="1508717" y="1706920"/>
              <a:ext cx="2425792"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Windows IoT Packages</a:t>
              </a:r>
            </a:p>
          </p:txBody>
        </p:sp>
      </p:grpSp>
      <p:grpSp>
        <p:nvGrpSpPr>
          <p:cNvPr id="30" name="Group 29">
            <a:extLst>
              <a:ext uri="{FF2B5EF4-FFF2-40B4-BE49-F238E27FC236}">
                <a16:creationId xmlns:a16="http://schemas.microsoft.com/office/drawing/2014/main" id="{A5C74B92-9316-4FB4-89C4-6CFC28F739DD}"/>
              </a:ext>
            </a:extLst>
          </p:cNvPr>
          <p:cNvGrpSpPr/>
          <p:nvPr/>
        </p:nvGrpSpPr>
        <p:grpSpPr>
          <a:xfrm>
            <a:off x="954821" y="2856467"/>
            <a:ext cx="3187359" cy="640207"/>
            <a:chOff x="954821" y="2856467"/>
            <a:chExt cx="3187359" cy="640207"/>
          </a:xfrm>
        </p:grpSpPr>
        <p:pic>
          <p:nvPicPr>
            <p:cNvPr id="14" name="Graphic 13">
              <a:extLst>
                <a:ext uri="{FF2B5EF4-FFF2-40B4-BE49-F238E27FC236}">
                  <a16:creationId xmlns:a16="http://schemas.microsoft.com/office/drawing/2014/main" id="{93701486-AFCA-43F6-A156-6D9D196766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4821" y="2856467"/>
              <a:ext cx="640207" cy="640207"/>
            </a:xfrm>
            <a:prstGeom prst="rect">
              <a:avLst/>
            </a:prstGeom>
          </p:spPr>
        </p:pic>
        <p:sp>
          <p:nvSpPr>
            <p:cNvPr id="32" name="TextBox 31">
              <a:extLst>
                <a:ext uri="{FF2B5EF4-FFF2-40B4-BE49-F238E27FC236}">
                  <a16:creationId xmlns:a16="http://schemas.microsoft.com/office/drawing/2014/main" id="{28ED52B6-464F-40E8-8D89-DA3D4D5601A0}"/>
                </a:ext>
              </a:extLst>
            </p:cNvPr>
            <p:cNvSpPr txBox="1"/>
            <p:nvPr/>
          </p:nvSpPr>
          <p:spPr>
            <a:xfrm>
              <a:off x="1571605" y="2898818"/>
              <a:ext cx="2570575"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Board Support Packages</a:t>
              </a:r>
            </a:p>
          </p:txBody>
        </p:sp>
      </p:grpSp>
      <p:grpSp>
        <p:nvGrpSpPr>
          <p:cNvPr id="31" name="Group 30">
            <a:extLst>
              <a:ext uri="{FF2B5EF4-FFF2-40B4-BE49-F238E27FC236}">
                <a16:creationId xmlns:a16="http://schemas.microsoft.com/office/drawing/2014/main" id="{49BCEC1E-160A-4696-ACA7-9E1E9E3C0EF3}"/>
              </a:ext>
            </a:extLst>
          </p:cNvPr>
          <p:cNvGrpSpPr/>
          <p:nvPr/>
        </p:nvGrpSpPr>
        <p:grpSpPr>
          <a:xfrm>
            <a:off x="954821" y="4090717"/>
            <a:ext cx="2511938" cy="640207"/>
            <a:chOff x="954821" y="4090717"/>
            <a:chExt cx="2511938" cy="640207"/>
          </a:xfrm>
        </p:grpSpPr>
        <p:pic>
          <p:nvPicPr>
            <p:cNvPr id="10" name="Graphic 9">
              <a:extLst>
                <a:ext uri="{FF2B5EF4-FFF2-40B4-BE49-F238E27FC236}">
                  <a16:creationId xmlns:a16="http://schemas.microsoft.com/office/drawing/2014/main" id="{DB210B1D-ECFF-4460-88EC-D0BC4E2BE7F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821" y="4090717"/>
              <a:ext cx="640207" cy="640207"/>
            </a:xfrm>
            <a:prstGeom prst="rect">
              <a:avLst/>
            </a:prstGeom>
          </p:spPr>
        </p:pic>
        <p:sp>
          <p:nvSpPr>
            <p:cNvPr id="33" name="TextBox 32">
              <a:extLst>
                <a:ext uri="{FF2B5EF4-FFF2-40B4-BE49-F238E27FC236}">
                  <a16:creationId xmlns:a16="http://schemas.microsoft.com/office/drawing/2014/main" id="{8D43C9F2-1C67-415A-851E-74AF7BEB065B}"/>
                </a:ext>
              </a:extLst>
            </p:cNvPr>
            <p:cNvSpPr txBox="1"/>
            <p:nvPr/>
          </p:nvSpPr>
          <p:spPr>
            <a:xfrm>
              <a:off x="1595028" y="4154497"/>
              <a:ext cx="1871731"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Custom Driver(s)</a:t>
              </a:r>
            </a:p>
          </p:txBody>
        </p:sp>
      </p:grpSp>
      <p:grpSp>
        <p:nvGrpSpPr>
          <p:cNvPr id="45" name="Group 44">
            <a:extLst>
              <a:ext uri="{FF2B5EF4-FFF2-40B4-BE49-F238E27FC236}">
                <a16:creationId xmlns:a16="http://schemas.microsoft.com/office/drawing/2014/main" id="{DED7563F-9B9B-449F-8000-4B3737D84EC8}"/>
              </a:ext>
            </a:extLst>
          </p:cNvPr>
          <p:cNvGrpSpPr/>
          <p:nvPr/>
        </p:nvGrpSpPr>
        <p:grpSpPr>
          <a:xfrm>
            <a:off x="954821" y="5324967"/>
            <a:ext cx="2343237" cy="640207"/>
            <a:chOff x="954821" y="5324967"/>
            <a:chExt cx="2343237" cy="640207"/>
          </a:xfrm>
        </p:grpSpPr>
        <p:pic>
          <p:nvPicPr>
            <p:cNvPr id="8" name="Graphic 7">
              <a:extLst>
                <a:ext uri="{FF2B5EF4-FFF2-40B4-BE49-F238E27FC236}">
                  <a16:creationId xmlns:a16="http://schemas.microsoft.com/office/drawing/2014/main" id="{87BF8662-C911-4DCA-8C27-3A06E6341D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4821" y="5324967"/>
              <a:ext cx="640207" cy="640207"/>
            </a:xfrm>
            <a:prstGeom prst="rect">
              <a:avLst/>
            </a:prstGeom>
          </p:spPr>
        </p:pic>
        <p:sp>
          <p:nvSpPr>
            <p:cNvPr id="34" name="TextBox 33">
              <a:extLst>
                <a:ext uri="{FF2B5EF4-FFF2-40B4-BE49-F238E27FC236}">
                  <a16:creationId xmlns:a16="http://schemas.microsoft.com/office/drawing/2014/main" id="{47EBB8F2-4B7D-4FFC-85B2-50454F6FC00A}"/>
                </a:ext>
              </a:extLst>
            </p:cNvPr>
            <p:cNvSpPr txBox="1"/>
            <p:nvPr/>
          </p:nvSpPr>
          <p:spPr>
            <a:xfrm>
              <a:off x="1595028" y="5386537"/>
              <a:ext cx="1703030"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Custom App(s)</a:t>
              </a:r>
            </a:p>
          </p:txBody>
        </p:sp>
      </p:grpSp>
      <p:grpSp>
        <p:nvGrpSpPr>
          <p:cNvPr id="50" name="Group 49">
            <a:extLst>
              <a:ext uri="{FF2B5EF4-FFF2-40B4-BE49-F238E27FC236}">
                <a16:creationId xmlns:a16="http://schemas.microsoft.com/office/drawing/2014/main" id="{94A3D3A6-1A2B-426C-8F33-63994A195633}"/>
              </a:ext>
            </a:extLst>
          </p:cNvPr>
          <p:cNvGrpSpPr/>
          <p:nvPr/>
        </p:nvGrpSpPr>
        <p:grpSpPr>
          <a:xfrm>
            <a:off x="457580" y="1706919"/>
            <a:ext cx="7171602" cy="4258255"/>
            <a:chOff x="457580" y="1706919"/>
            <a:chExt cx="7171602" cy="4258255"/>
          </a:xfrm>
        </p:grpSpPr>
        <p:pic>
          <p:nvPicPr>
            <p:cNvPr id="18" name="Graphic 17">
              <a:extLst>
                <a:ext uri="{FF2B5EF4-FFF2-40B4-BE49-F238E27FC236}">
                  <a16:creationId xmlns:a16="http://schemas.microsoft.com/office/drawing/2014/main" id="{3844C87C-1975-4231-852C-E7BB6FE6D8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83953" y="1706919"/>
              <a:ext cx="517065" cy="517065"/>
            </a:xfrm>
            <a:prstGeom prst="rect">
              <a:avLst/>
            </a:prstGeom>
          </p:spPr>
        </p:pic>
        <p:pic>
          <p:nvPicPr>
            <p:cNvPr id="20" name="Graphic 19">
              <a:extLst>
                <a:ext uri="{FF2B5EF4-FFF2-40B4-BE49-F238E27FC236}">
                  <a16:creationId xmlns:a16="http://schemas.microsoft.com/office/drawing/2014/main" id="{8EA3A583-E083-4013-B9CD-76277A6788F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7580" y="1760731"/>
              <a:ext cx="409444" cy="409444"/>
            </a:xfrm>
            <a:prstGeom prst="rect">
              <a:avLst/>
            </a:prstGeom>
          </p:spPr>
        </p:pic>
        <p:pic>
          <p:nvPicPr>
            <p:cNvPr id="40" name="Graphic 39">
              <a:extLst>
                <a:ext uri="{FF2B5EF4-FFF2-40B4-BE49-F238E27FC236}">
                  <a16:creationId xmlns:a16="http://schemas.microsoft.com/office/drawing/2014/main" id="{7F8B2CE6-2526-4FCB-95AE-61E505792FF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7580" y="2983923"/>
              <a:ext cx="409444" cy="409444"/>
            </a:xfrm>
            <a:prstGeom prst="rect">
              <a:avLst/>
            </a:prstGeom>
          </p:spPr>
        </p:pic>
        <p:pic>
          <p:nvPicPr>
            <p:cNvPr id="41" name="Graphic 40">
              <a:extLst>
                <a:ext uri="{FF2B5EF4-FFF2-40B4-BE49-F238E27FC236}">
                  <a16:creationId xmlns:a16="http://schemas.microsoft.com/office/drawing/2014/main" id="{B35C3368-4E99-4DCD-82C8-C7913D53E61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7580" y="4268533"/>
              <a:ext cx="409444" cy="409444"/>
            </a:xfrm>
            <a:prstGeom prst="rect">
              <a:avLst/>
            </a:prstGeom>
          </p:spPr>
        </p:pic>
        <p:pic>
          <p:nvPicPr>
            <p:cNvPr id="42" name="Graphic 41">
              <a:extLst>
                <a:ext uri="{FF2B5EF4-FFF2-40B4-BE49-F238E27FC236}">
                  <a16:creationId xmlns:a16="http://schemas.microsoft.com/office/drawing/2014/main" id="{8635CD90-1499-45B1-80CC-5070E2388B7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7580" y="5555730"/>
              <a:ext cx="409444" cy="409444"/>
            </a:xfrm>
            <a:prstGeom prst="rect">
              <a:avLst/>
            </a:prstGeom>
          </p:spPr>
        </p:pic>
        <p:sp>
          <p:nvSpPr>
            <p:cNvPr id="44" name="TextBox 43">
              <a:extLst>
                <a:ext uri="{FF2B5EF4-FFF2-40B4-BE49-F238E27FC236}">
                  <a16:creationId xmlns:a16="http://schemas.microsoft.com/office/drawing/2014/main" id="{754F6644-AE80-4FEF-980D-72E6A1A32207}"/>
                </a:ext>
              </a:extLst>
            </p:cNvPr>
            <p:cNvSpPr txBox="1"/>
            <p:nvPr/>
          </p:nvSpPr>
          <p:spPr>
            <a:xfrm>
              <a:off x="5761042" y="1710436"/>
              <a:ext cx="1868140"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Security Settings</a:t>
              </a:r>
            </a:p>
          </p:txBody>
        </p:sp>
      </p:grpSp>
      <p:grpSp>
        <p:nvGrpSpPr>
          <p:cNvPr id="48" name="Group 47">
            <a:extLst>
              <a:ext uri="{FF2B5EF4-FFF2-40B4-BE49-F238E27FC236}">
                <a16:creationId xmlns:a16="http://schemas.microsoft.com/office/drawing/2014/main" id="{E368C893-BC88-4D5A-B76F-1A42EF3C6065}"/>
              </a:ext>
            </a:extLst>
          </p:cNvPr>
          <p:cNvGrpSpPr/>
          <p:nvPr/>
        </p:nvGrpSpPr>
        <p:grpSpPr>
          <a:xfrm>
            <a:off x="7758190" y="1706920"/>
            <a:ext cx="3636364" cy="1166469"/>
            <a:chOff x="7758190" y="1706920"/>
            <a:chExt cx="3636364" cy="1166469"/>
          </a:xfrm>
        </p:grpSpPr>
        <p:pic>
          <p:nvPicPr>
            <p:cNvPr id="12" name="Graphic 11">
              <a:extLst>
                <a:ext uri="{FF2B5EF4-FFF2-40B4-BE49-F238E27FC236}">
                  <a16:creationId xmlns:a16="http://schemas.microsoft.com/office/drawing/2014/main" id="{FAC2058F-DE2B-48E7-8C98-3F8859D08A1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821285" y="2283198"/>
              <a:ext cx="573269" cy="573269"/>
            </a:xfrm>
            <a:prstGeom prst="rect">
              <a:avLst/>
            </a:prstGeom>
          </p:spPr>
        </p:pic>
        <p:pic>
          <p:nvPicPr>
            <p:cNvPr id="16" name="Graphic 15">
              <a:extLst>
                <a:ext uri="{FF2B5EF4-FFF2-40B4-BE49-F238E27FC236}">
                  <a16:creationId xmlns:a16="http://schemas.microsoft.com/office/drawing/2014/main" id="{B841293E-0A60-4F5F-965D-DD3FF0FB7FB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92505" y="2283198"/>
              <a:ext cx="590191" cy="590191"/>
            </a:xfrm>
            <a:prstGeom prst="rect">
              <a:avLst/>
            </a:prstGeom>
          </p:spPr>
        </p:pic>
        <p:pic>
          <p:nvPicPr>
            <p:cNvPr id="24" name="Graphic 23">
              <a:extLst>
                <a:ext uri="{FF2B5EF4-FFF2-40B4-BE49-F238E27FC236}">
                  <a16:creationId xmlns:a16="http://schemas.microsoft.com/office/drawing/2014/main" id="{5A12C58E-7EE7-4CDC-9AEF-1FF82C21CFF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906895" y="2266276"/>
              <a:ext cx="590191" cy="590191"/>
            </a:xfrm>
            <a:prstGeom prst="rect">
              <a:avLst/>
            </a:prstGeom>
          </p:spPr>
        </p:pic>
        <p:sp>
          <p:nvSpPr>
            <p:cNvPr id="35" name="TextBox 34">
              <a:extLst>
                <a:ext uri="{FF2B5EF4-FFF2-40B4-BE49-F238E27FC236}">
                  <a16:creationId xmlns:a16="http://schemas.microsoft.com/office/drawing/2014/main" id="{6108A36F-68CB-4F15-BD1A-7BA047E86143}"/>
                </a:ext>
              </a:extLst>
            </p:cNvPr>
            <p:cNvSpPr txBox="1"/>
            <p:nvPr/>
          </p:nvSpPr>
          <p:spPr>
            <a:xfrm>
              <a:off x="8709971" y="1706920"/>
              <a:ext cx="236686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IoT Core Test Image(s)</a:t>
              </a:r>
            </a:p>
          </p:txBody>
        </p:sp>
        <p:sp>
          <p:nvSpPr>
            <p:cNvPr id="46" name="Arrow: Right 45">
              <a:extLst>
                <a:ext uri="{FF2B5EF4-FFF2-40B4-BE49-F238E27FC236}">
                  <a16:creationId xmlns:a16="http://schemas.microsoft.com/office/drawing/2014/main" id="{A579447D-CF48-4D64-A98F-F1373FBACFA1}"/>
                </a:ext>
              </a:extLst>
            </p:cNvPr>
            <p:cNvSpPr/>
            <p:nvPr/>
          </p:nvSpPr>
          <p:spPr bwMode="auto">
            <a:xfrm>
              <a:off x="7758190" y="2264400"/>
              <a:ext cx="995208" cy="593942"/>
            </a:xfrm>
            <a:prstGeom prst="rightArrow">
              <a:avLst/>
            </a:prstGeom>
            <a:solidFill>
              <a:srgbClr val="0078D7">
                <a:alpha val="3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448CC754-BC0A-41AD-84E5-30F2F3D38B53}"/>
              </a:ext>
            </a:extLst>
          </p:cNvPr>
          <p:cNvGrpSpPr/>
          <p:nvPr/>
        </p:nvGrpSpPr>
        <p:grpSpPr>
          <a:xfrm>
            <a:off x="7758190" y="4095284"/>
            <a:ext cx="3723464" cy="1166469"/>
            <a:chOff x="7758190" y="4095284"/>
            <a:chExt cx="3723464" cy="1166469"/>
          </a:xfrm>
        </p:grpSpPr>
        <p:pic>
          <p:nvPicPr>
            <p:cNvPr id="36" name="Graphic 35">
              <a:extLst>
                <a:ext uri="{FF2B5EF4-FFF2-40B4-BE49-F238E27FC236}">
                  <a16:creationId xmlns:a16="http://schemas.microsoft.com/office/drawing/2014/main" id="{C4ABE101-5788-4A75-AB91-0ADFEF401E1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821285" y="4671562"/>
              <a:ext cx="573269" cy="573269"/>
            </a:xfrm>
            <a:prstGeom prst="rect">
              <a:avLst/>
            </a:prstGeom>
          </p:spPr>
        </p:pic>
        <p:pic>
          <p:nvPicPr>
            <p:cNvPr id="37" name="Graphic 36">
              <a:extLst>
                <a:ext uri="{FF2B5EF4-FFF2-40B4-BE49-F238E27FC236}">
                  <a16:creationId xmlns:a16="http://schemas.microsoft.com/office/drawing/2014/main" id="{E4B7F505-3729-4844-9C64-72811E33E6F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92505" y="4671562"/>
              <a:ext cx="590191" cy="590191"/>
            </a:xfrm>
            <a:prstGeom prst="rect">
              <a:avLst/>
            </a:prstGeom>
          </p:spPr>
        </p:pic>
        <p:pic>
          <p:nvPicPr>
            <p:cNvPr id="38" name="Graphic 37">
              <a:extLst>
                <a:ext uri="{FF2B5EF4-FFF2-40B4-BE49-F238E27FC236}">
                  <a16:creationId xmlns:a16="http://schemas.microsoft.com/office/drawing/2014/main" id="{497C8017-70AA-4010-A20A-43259525819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906895" y="4654640"/>
              <a:ext cx="590191" cy="590191"/>
            </a:xfrm>
            <a:prstGeom prst="rect">
              <a:avLst/>
            </a:prstGeom>
          </p:spPr>
        </p:pic>
        <p:sp>
          <p:nvSpPr>
            <p:cNvPr id="39" name="TextBox 38">
              <a:extLst>
                <a:ext uri="{FF2B5EF4-FFF2-40B4-BE49-F238E27FC236}">
                  <a16:creationId xmlns:a16="http://schemas.microsoft.com/office/drawing/2014/main" id="{8EBBFFB0-2BCA-4430-94D9-B7C63270A1B9}"/>
                </a:ext>
              </a:extLst>
            </p:cNvPr>
            <p:cNvSpPr txBox="1"/>
            <p:nvPr/>
          </p:nvSpPr>
          <p:spPr>
            <a:xfrm>
              <a:off x="8709971" y="4095284"/>
              <a:ext cx="2515369"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IoT Core Retail Image(s)</a:t>
              </a:r>
            </a:p>
          </p:txBody>
        </p:sp>
        <p:pic>
          <p:nvPicPr>
            <p:cNvPr id="43" name="Graphic 42">
              <a:extLst>
                <a:ext uri="{FF2B5EF4-FFF2-40B4-BE49-F238E27FC236}">
                  <a16:creationId xmlns:a16="http://schemas.microsoft.com/office/drawing/2014/main" id="{AF41F2E2-6CBA-4A4A-A02A-7044E6B6B9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72210" y="4175686"/>
              <a:ext cx="409444" cy="409444"/>
            </a:xfrm>
            <a:prstGeom prst="rect">
              <a:avLst/>
            </a:prstGeom>
          </p:spPr>
        </p:pic>
        <p:sp>
          <p:nvSpPr>
            <p:cNvPr id="47" name="Arrow: Right 46">
              <a:extLst>
                <a:ext uri="{FF2B5EF4-FFF2-40B4-BE49-F238E27FC236}">
                  <a16:creationId xmlns:a16="http://schemas.microsoft.com/office/drawing/2014/main" id="{6E37BD89-80E0-4579-9200-D605466BA79B}"/>
                </a:ext>
              </a:extLst>
            </p:cNvPr>
            <p:cNvSpPr/>
            <p:nvPr/>
          </p:nvSpPr>
          <p:spPr bwMode="auto">
            <a:xfrm>
              <a:off x="7758190" y="4585130"/>
              <a:ext cx="995208" cy="593942"/>
            </a:xfrm>
            <a:prstGeom prst="rightArrow">
              <a:avLst/>
            </a:prstGeom>
            <a:solidFill>
              <a:srgbClr val="0078D7">
                <a:alpha val="3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3157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500"/>
                            </p:stCondLst>
                            <p:childTnLst>
                              <p:par>
                                <p:cTn id="20" presetID="22" presetClass="entr" presetSubtype="8" fill="hold" grpId="0" nodeType="afterEffect">
                                  <p:stCondLst>
                                    <p:cond delay="150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par>
                          <p:cTn id="23" fill="hold">
                            <p:stCondLst>
                              <p:cond delay="2500"/>
                            </p:stCondLst>
                            <p:childTnLst>
                              <p:par>
                                <p:cTn id="24" presetID="22" presetClass="entr" presetSubtype="8" fill="hold" nodeType="afterEffect">
                                  <p:stCondLst>
                                    <p:cond delay="200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par>
                          <p:cTn id="32" fill="hold">
                            <p:stCondLst>
                              <p:cond delay="500"/>
                            </p:stCondLst>
                            <p:childTnLst>
                              <p:par>
                                <p:cTn id="33" presetID="22" presetClass="entr" presetSubtype="8" fill="hold" nodeType="afterEffect">
                                  <p:stCondLst>
                                    <p:cond delay="2000"/>
                                  </p:stCondLst>
                                  <p:childTnLst>
                                    <p:set>
                                      <p:cBhvr>
                                        <p:cTn id="34" dur="1" fill="hold">
                                          <p:stCondLst>
                                            <p:cond delay="0"/>
                                          </p:stCondLst>
                                        </p:cTn>
                                        <p:tgtEl>
                                          <p:spTgt spid="49"/>
                                        </p:tgtEl>
                                        <p:attrNameLst>
                                          <p:attrName>style.visibility</p:attrName>
                                        </p:attrNameLst>
                                      </p:cBhvr>
                                      <p:to>
                                        <p:strVal val="visible"/>
                                      </p:to>
                                    </p:set>
                                    <p:animEffect transition="in" filter="wipe(left)">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charset="0"/>
              </a:rPr>
              <a:t>Tools Needed</a:t>
            </a:r>
          </a:p>
        </p:txBody>
      </p:sp>
      <p:pic>
        <p:nvPicPr>
          <p:cNvPr id="3" name="Graphic 2">
            <a:extLst>
              <a:ext uri="{FF2B5EF4-FFF2-40B4-BE49-F238E27FC236}">
                <a16:creationId xmlns:a16="http://schemas.microsoft.com/office/drawing/2014/main" id="{49867EFA-CD1E-4CF8-A477-207EBFFBA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1117" y="2330142"/>
            <a:ext cx="2334239" cy="2334239"/>
          </a:xfrm>
          <a:prstGeom prst="rect">
            <a:avLst/>
          </a:prstGeom>
        </p:spPr>
      </p:pic>
    </p:spTree>
    <p:extLst>
      <p:ext uri="{BB962C8B-B14F-4D97-AF65-F5344CB8AC3E}">
        <p14:creationId xmlns:p14="http://schemas.microsoft.com/office/powerpoint/2010/main" val="3047311901"/>
      </p:ext>
    </p:extLst>
  </p:cSld>
  <p:clrMapOvr>
    <a:masterClrMapping/>
  </p:clrMapOvr>
  <p:transition advClick="0"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500"/>
                                  </p:stCondLst>
                                  <p:childTnLst>
                                    <p:animMotion origin="layout" path="M 0 0 L -0.36022 0 " pathEditMode="relative" rAng="0" ptsTypes="AA">
                                      <p:cBhvr>
                                        <p:cTn id="6" dur="1500" fill="hold"/>
                                        <p:tgtEl>
                                          <p:spTgt spid="3"/>
                                        </p:tgtEl>
                                        <p:attrNameLst>
                                          <p:attrName>ppt_x</p:attrName>
                                          <p:attrName>ppt_y</p:attrName>
                                        </p:attrNameLst>
                                      </p:cBhvr>
                                      <p:rCtr x="-180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charset="0"/>
              </a:rPr>
              <a:t>Tools Needed</a:t>
            </a:r>
          </a:p>
        </p:txBody>
      </p:sp>
      <p:pic>
        <p:nvPicPr>
          <p:cNvPr id="4" name="Graphic 3">
            <a:extLst>
              <a:ext uri="{FF2B5EF4-FFF2-40B4-BE49-F238E27FC236}">
                <a16:creationId xmlns:a16="http://schemas.microsoft.com/office/drawing/2014/main" id="{355BF96F-EBE3-4264-BDBF-1508524370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019" y="2330141"/>
            <a:ext cx="2334239" cy="2334239"/>
          </a:xfrm>
          <a:prstGeom prst="rect">
            <a:avLst/>
          </a:prstGeom>
        </p:spPr>
      </p:pic>
      <p:grpSp>
        <p:nvGrpSpPr>
          <p:cNvPr id="3" name="Group 2">
            <a:extLst>
              <a:ext uri="{FF2B5EF4-FFF2-40B4-BE49-F238E27FC236}">
                <a16:creationId xmlns:a16="http://schemas.microsoft.com/office/drawing/2014/main" id="{1A4DB5EE-41B8-4406-BA69-5B37CFA30D08}"/>
              </a:ext>
            </a:extLst>
          </p:cNvPr>
          <p:cNvGrpSpPr/>
          <p:nvPr/>
        </p:nvGrpSpPr>
        <p:grpSpPr>
          <a:xfrm>
            <a:off x="3597574" y="1638903"/>
            <a:ext cx="2620662" cy="687251"/>
            <a:chOff x="3597574" y="1638903"/>
            <a:chExt cx="2620662" cy="687251"/>
          </a:xfrm>
        </p:grpSpPr>
        <p:pic>
          <p:nvPicPr>
            <p:cNvPr id="13" name="Graphic 12">
              <a:extLst>
                <a:ext uri="{FF2B5EF4-FFF2-40B4-BE49-F238E27FC236}">
                  <a16:creationId xmlns:a16="http://schemas.microsoft.com/office/drawing/2014/main" id="{29D61D31-D457-45B6-9C3C-BD51A1381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7574" y="1662065"/>
              <a:ext cx="695656" cy="664089"/>
            </a:xfrm>
            <a:prstGeom prst="rect">
              <a:avLst/>
            </a:prstGeom>
          </p:spPr>
        </p:pic>
        <p:sp>
          <p:nvSpPr>
            <p:cNvPr id="16" name="TextBox 15">
              <a:extLst>
                <a:ext uri="{FF2B5EF4-FFF2-40B4-BE49-F238E27FC236}">
                  <a16:creationId xmlns:a16="http://schemas.microsoft.com/office/drawing/2014/main" id="{D740EC3C-DB48-4731-A82E-A679CDB566A2}"/>
                </a:ext>
              </a:extLst>
            </p:cNvPr>
            <p:cNvSpPr txBox="1"/>
            <p:nvPr/>
          </p:nvSpPr>
          <p:spPr>
            <a:xfrm>
              <a:off x="4332763" y="1638903"/>
              <a:ext cx="1885473" cy="6832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Technician PC</a:t>
              </a:r>
              <a:br>
                <a:rPr lang="en-US" sz="16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with 15GB free Space</a:t>
              </a:r>
              <a:endParaRPr lang="en-US" sz="1600" dirty="0">
                <a:gradFill>
                  <a:gsLst>
                    <a:gs pos="2917">
                      <a:schemeClr val="tx1"/>
                    </a:gs>
                    <a:gs pos="30000">
                      <a:schemeClr val="tx1"/>
                    </a:gs>
                  </a:gsLst>
                  <a:lin ang="5400000" scaled="0"/>
                </a:gradFill>
              </a:endParaRPr>
            </a:p>
          </p:txBody>
        </p:sp>
      </p:grpSp>
      <p:grpSp>
        <p:nvGrpSpPr>
          <p:cNvPr id="5" name="Group 4">
            <a:extLst>
              <a:ext uri="{FF2B5EF4-FFF2-40B4-BE49-F238E27FC236}">
                <a16:creationId xmlns:a16="http://schemas.microsoft.com/office/drawing/2014/main" id="{7BE81284-C9FF-4FB4-B9D1-2538F9FCA838}"/>
              </a:ext>
            </a:extLst>
          </p:cNvPr>
          <p:cNvGrpSpPr/>
          <p:nvPr/>
        </p:nvGrpSpPr>
        <p:grpSpPr>
          <a:xfrm>
            <a:off x="3613158" y="2795885"/>
            <a:ext cx="1951788" cy="738664"/>
            <a:chOff x="3613158" y="2795885"/>
            <a:chExt cx="1951788" cy="738664"/>
          </a:xfrm>
        </p:grpSpPr>
        <p:pic>
          <p:nvPicPr>
            <p:cNvPr id="11" name="Graphic 10">
              <a:extLst>
                <a:ext uri="{FF2B5EF4-FFF2-40B4-BE49-F238E27FC236}">
                  <a16:creationId xmlns:a16="http://schemas.microsoft.com/office/drawing/2014/main" id="{45DF945A-D435-4ACF-92F9-F67BD52F6F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3158" y="2833173"/>
              <a:ext cx="622518" cy="664089"/>
            </a:xfrm>
            <a:prstGeom prst="rect">
              <a:avLst/>
            </a:prstGeom>
          </p:spPr>
        </p:pic>
        <p:sp>
          <p:nvSpPr>
            <p:cNvPr id="17" name="TextBox 16">
              <a:extLst>
                <a:ext uri="{FF2B5EF4-FFF2-40B4-BE49-F238E27FC236}">
                  <a16:creationId xmlns:a16="http://schemas.microsoft.com/office/drawing/2014/main" id="{2BAD3AA3-DD3C-486F-A22C-0BCAFB5A45C7}"/>
                </a:ext>
              </a:extLst>
            </p:cNvPr>
            <p:cNvSpPr txBox="1"/>
            <p:nvPr/>
          </p:nvSpPr>
          <p:spPr>
            <a:xfrm>
              <a:off x="4338176" y="2795885"/>
              <a:ext cx="1226770"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IoT Device</a:t>
              </a:r>
            </a:p>
          </p:txBody>
        </p:sp>
      </p:grpSp>
      <p:grpSp>
        <p:nvGrpSpPr>
          <p:cNvPr id="6" name="Group 5">
            <a:extLst>
              <a:ext uri="{FF2B5EF4-FFF2-40B4-BE49-F238E27FC236}">
                <a16:creationId xmlns:a16="http://schemas.microsoft.com/office/drawing/2014/main" id="{04A6A650-C073-429F-9DCC-3A6AC4CCA89B}"/>
              </a:ext>
            </a:extLst>
          </p:cNvPr>
          <p:cNvGrpSpPr/>
          <p:nvPr/>
        </p:nvGrpSpPr>
        <p:grpSpPr>
          <a:xfrm>
            <a:off x="3683582" y="3899520"/>
            <a:ext cx="1635106" cy="738664"/>
            <a:chOff x="3683582" y="3899520"/>
            <a:chExt cx="1635106" cy="738664"/>
          </a:xfrm>
        </p:grpSpPr>
        <p:pic>
          <p:nvPicPr>
            <p:cNvPr id="15" name="Graphic 14">
              <a:extLst>
                <a:ext uri="{FF2B5EF4-FFF2-40B4-BE49-F238E27FC236}">
                  <a16:creationId xmlns:a16="http://schemas.microsoft.com/office/drawing/2014/main" id="{2F414A93-2AB2-4BAC-A847-B66D333106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3582" y="3948904"/>
              <a:ext cx="536509" cy="572336"/>
            </a:xfrm>
            <a:prstGeom prst="rect">
              <a:avLst/>
            </a:prstGeom>
          </p:spPr>
        </p:pic>
        <p:sp>
          <p:nvSpPr>
            <p:cNvPr id="18" name="TextBox 17">
              <a:extLst>
                <a:ext uri="{FF2B5EF4-FFF2-40B4-BE49-F238E27FC236}">
                  <a16:creationId xmlns:a16="http://schemas.microsoft.com/office/drawing/2014/main" id="{496EE468-098A-4365-AD33-D99AF5FC83EB}"/>
                </a:ext>
              </a:extLst>
            </p:cNvPr>
            <p:cNvSpPr txBox="1"/>
            <p:nvPr/>
          </p:nvSpPr>
          <p:spPr>
            <a:xfrm>
              <a:off x="4288285" y="3899520"/>
              <a:ext cx="1030403"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SD Card</a:t>
              </a:r>
            </a:p>
          </p:txBody>
        </p:sp>
      </p:grpSp>
      <p:grpSp>
        <p:nvGrpSpPr>
          <p:cNvPr id="7" name="Group 6">
            <a:extLst>
              <a:ext uri="{FF2B5EF4-FFF2-40B4-BE49-F238E27FC236}">
                <a16:creationId xmlns:a16="http://schemas.microsoft.com/office/drawing/2014/main" id="{9CAE7793-5751-4A9C-960D-C25F1D09A9C8}"/>
              </a:ext>
            </a:extLst>
          </p:cNvPr>
          <p:cNvGrpSpPr/>
          <p:nvPr/>
        </p:nvGrpSpPr>
        <p:grpSpPr>
          <a:xfrm>
            <a:off x="3627279" y="5000571"/>
            <a:ext cx="2076509" cy="738664"/>
            <a:chOff x="3627279" y="5000571"/>
            <a:chExt cx="2076509" cy="738664"/>
          </a:xfrm>
        </p:grpSpPr>
        <p:pic>
          <p:nvPicPr>
            <p:cNvPr id="9" name="Graphic 8">
              <a:extLst>
                <a:ext uri="{FF2B5EF4-FFF2-40B4-BE49-F238E27FC236}">
                  <a16:creationId xmlns:a16="http://schemas.microsoft.com/office/drawing/2014/main" id="{5D09D5A0-9814-494A-A1AD-61A85D973C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27279" y="5000571"/>
              <a:ext cx="657174" cy="701059"/>
            </a:xfrm>
            <a:prstGeom prst="rect">
              <a:avLst/>
            </a:prstGeom>
          </p:spPr>
        </p:pic>
        <p:sp>
          <p:nvSpPr>
            <p:cNvPr id="19" name="TextBox 18">
              <a:extLst>
                <a:ext uri="{FF2B5EF4-FFF2-40B4-BE49-F238E27FC236}">
                  <a16:creationId xmlns:a16="http://schemas.microsoft.com/office/drawing/2014/main" id="{3D9BBB87-5EDD-430C-B22F-E5FA8C3F0452}"/>
                </a:ext>
              </a:extLst>
            </p:cNvPr>
            <p:cNvSpPr txBox="1"/>
            <p:nvPr/>
          </p:nvSpPr>
          <p:spPr>
            <a:xfrm>
              <a:off x="4332763" y="5000571"/>
              <a:ext cx="1371025"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HDMI Cable</a:t>
              </a:r>
            </a:p>
          </p:txBody>
        </p:sp>
      </p:grpSp>
      <p:grpSp>
        <p:nvGrpSpPr>
          <p:cNvPr id="34" name="Group 33">
            <a:extLst>
              <a:ext uri="{FF2B5EF4-FFF2-40B4-BE49-F238E27FC236}">
                <a16:creationId xmlns:a16="http://schemas.microsoft.com/office/drawing/2014/main" id="{3DD9FBE1-2648-4B79-AB5C-857D1361D435}"/>
              </a:ext>
            </a:extLst>
          </p:cNvPr>
          <p:cNvGrpSpPr/>
          <p:nvPr/>
        </p:nvGrpSpPr>
        <p:grpSpPr>
          <a:xfrm>
            <a:off x="6866162" y="3405823"/>
            <a:ext cx="3517587" cy="683264"/>
            <a:chOff x="6949749" y="1641317"/>
            <a:chExt cx="3517587" cy="683264"/>
          </a:xfrm>
        </p:grpSpPr>
        <p:pic>
          <p:nvPicPr>
            <p:cNvPr id="35" name="Graphic 34">
              <a:extLst>
                <a:ext uri="{FF2B5EF4-FFF2-40B4-BE49-F238E27FC236}">
                  <a16:creationId xmlns:a16="http://schemas.microsoft.com/office/drawing/2014/main" id="{EEE0C699-BA97-4DA6-9352-31664728F4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49749" y="1685978"/>
              <a:ext cx="593942" cy="593942"/>
            </a:xfrm>
            <a:prstGeom prst="rect">
              <a:avLst/>
            </a:prstGeom>
          </p:spPr>
        </p:pic>
        <p:sp>
          <p:nvSpPr>
            <p:cNvPr id="36" name="TextBox 35">
              <a:extLst>
                <a:ext uri="{FF2B5EF4-FFF2-40B4-BE49-F238E27FC236}">
                  <a16:creationId xmlns:a16="http://schemas.microsoft.com/office/drawing/2014/main" id="{F50DD5A8-6439-48E8-9FCD-7509E14A39BB}"/>
                </a:ext>
              </a:extLst>
            </p:cNvPr>
            <p:cNvSpPr txBox="1"/>
            <p:nvPr/>
          </p:nvSpPr>
          <p:spPr>
            <a:xfrm>
              <a:off x="7531276" y="1641317"/>
              <a:ext cx="2936060" cy="6832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Windows Software Packages</a:t>
              </a:r>
              <a:br>
                <a:rPr lang="en-US" sz="1600" dirty="0">
                  <a:gradFill>
                    <a:gsLst>
                      <a:gs pos="2917">
                        <a:schemeClr val="tx1"/>
                      </a:gs>
                      <a:gs pos="30000">
                        <a:schemeClr val="tx1"/>
                      </a:gs>
                    </a:gsLst>
                    <a:lin ang="5400000" scaled="0"/>
                  </a:gradFill>
                </a:rPr>
              </a:br>
              <a:r>
                <a:rPr lang="en-US" sz="1200" dirty="0">
                  <a:solidFill>
                    <a:srgbClr val="0078D7"/>
                  </a:solidFill>
                </a:rPr>
                <a:t>http://aka.ms/</a:t>
              </a:r>
              <a:endParaRPr lang="en-US" sz="1600" dirty="0">
                <a:solidFill>
                  <a:srgbClr val="0078D7"/>
                </a:solidFill>
              </a:endParaRPr>
            </a:p>
          </p:txBody>
        </p:sp>
      </p:grpSp>
    </p:spTree>
    <p:extLst>
      <p:ext uri="{BB962C8B-B14F-4D97-AF65-F5344CB8AC3E}">
        <p14:creationId xmlns:p14="http://schemas.microsoft.com/office/powerpoint/2010/main" val="597299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A46FAFB8-6EA9-4783-8214-28E22CDA6BD2}"/>
              </a:ext>
            </a:extLst>
          </p:cNvPr>
          <p:cNvGrpSpPr/>
          <p:nvPr/>
        </p:nvGrpSpPr>
        <p:grpSpPr>
          <a:xfrm>
            <a:off x="3594063" y="1486735"/>
            <a:ext cx="2953986" cy="904863"/>
            <a:chOff x="3594063" y="1486735"/>
            <a:chExt cx="2953986" cy="904863"/>
          </a:xfrm>
        </p:grpSpPr>
        <p:pic>
          <p:nvPicPr>
            <p:cNvPr id="22" name="Graphic 21">
              <a:extLst>
                <a:ext uri="{FF2B5EF4-FFF2-40B4-BE49-F238E27FC236}">
                  <a16:creationId xmlns:a16="http://schemas.microsoft.com/office/drawing/2014/main" id="{FE9967C9-8561-4FB9-90DC-F0F666F45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4063" y="1658612"/>
              <a:ext cx="593942" cy="593942"/>
            </a:xfrm>
            <a:prstGeom prst="rect">
              <a:avLst/>
            </a:prstGeom>
          </p:spPr>
        </p:pic>
        <p:sp>
          <p:nvSpPr>
            <p:cNvPr id="23" name="TextBox 22">
              <a:extLst>
                <a:ext uri="{FF2B5EF4-FFF2-40B4-BE49-F238E27FC236}">
                  <a16:creationId xmlns:a16="http://schemas.microsoft.com/office/drawing/2014/main" id="{F1812C6E-7AAF-4CA3-BD27-517340489157}"/>
                </a:ext>
              </a:extLst>
            </p:cNvPr>
            <p:cNvSpPr txBox="1"/>
            <p:nvPr/>
          </p:nvSpPr>
          <p:spPr>
            <a:xfrm>
              <a:off x="4178169" y="1486735"/>
              <a:ext cx="2369880" cy="904863"/>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Windows Assessment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&amp; Deployment Kit</a:t>
              </a:r>
              <a:br>
                <a:rPr lang="en-US" sz="1600" dirty="0">
                  <a:gradFill>
                    <a:gsLst>
                      <a:gs pos="2917">
                        <a:schemeClr val="tx1"/>
                      </a:gs>
                      <a:gs pos="30000">
                        <a:schemeClr val="tx1"/>
                      </a:gs>
                    </a:gsLst>
                    <a:lin ang="5400000" scaled="0"/>
                  </a:gradFill>
                </a:rPr>
              </a:br>
              <a:r>
                <a:rPr lang="en-US" sz="1200" dirty="0">
                  <a:solidFill>
                    <a:srgbClr val="0078D7"/>
                  </a:solidFill>
                </a:rPr>
                <a:t>http://aka.ms/adk</a:t>
              </a:r>
              <a:endParaRPr lang="en-US" sz="1600" dirty="0">
                <a:solidFill>
                  <a:srgbClr val="0078D7"/>
                </a:solidFill>
              </a:endParaRPr>
            </a:p>
          </p:txBody>
        </p:sp>
      </p:grpSp>
      <p:grpSp>
        <p:nvGrpSpPr>
          <p:cNvPr id="25" name="Group 24">
            <a:extLst>
              <a:ext uri="{FF2B5EF4-FFF2-40B4-BE49-F238E27FC236}">
                <a16:creationId xmlns:a16="http://schemas.microsoft.com/office/drawing/2014/main" id="{D1AB8B8E-FF50-445A-8892-E66E959E82C9}"/>
              </a:ext>
            </a:extLst>
          </p:cNvPr>
          <p:cNvGrpSpPr/>
          <p:nvPr/>
        </p:nvGrpSpPr>
        <p:grpSpPr>
          <a:xfrm>
            <a:off x="3594063" y="2769846"/>
            <a:ext cx="3542915" cy="683264"/>
            <a:chOff x="6949749" y="1641317"/>
            <a:chExt cx="3542915" cy="683264"/>
          </a:xfrm>
        </p:grpSpPr>
        <p:pic>
          <p:nvPicPr>
            <p:cNvPr id="26" name="Graphic 25">
              <a:extLst>
                <a:ext uri="{FF2B5EF4-FFF2-40B4-BE49-F238E27FC236}">
                  <a16:creationId xmlns:a16="http://schemas.microsoft.com/office/drawing/2014/main" id="{E760357E-658E-492E-B258-6480830651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9749" y="1685978"/>
              <a:ext cx="593942" cy="593942"/>
            </a:xfrm>
            <a:prstGeom prst="rect">
              <a:avLst/>
            </a:prstGeom>
          </p:spPr>
        </p:pic>
        <p:sp>
          <p:nvSpPr>
            <p:cNvPr id="27" name="TextBox 26">
              <a:extLst>
                <a:ext uri="{FF2B5EF4-FFF2-40B4-BE49-F238E27FC236}">
                  <a16:creationId xmlns:a16="http://schemas.microsoft.com/office/drawing/2014/main" id="{ADDFF650-F70F-4483-AB4E-1BD260EA72A2}"/>
                </a:ext>
              </a:extLst>
            </p:cNvPr>
            <p:cNvSpPr txBox="1"/>
            <p:nvPr/>
          </p:nvSpPr>
          <p:spPr>
            <a:xfrm>
              <a:off x="7531276" y="1641317"/>
              <a:ext cx="2961388" cy="6832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Windows PE add-on for ADK</a:t>
              </a:r>
              <a:br>
                <a:rPr lang="en-US" sz="1600" dirty="0">
                  <a:gradFill>
                    <a:gsLst>
                      <a:gs pos="2917">
                        <a:schemeClr val="tx1"/>
                      </a:gs>
                      <a:gs pos="30000">
                        <a:schemeClr val="tx1"/>
                      </a:gs>
                    </a:gsLst>
                    <a:lin ang="5400000" scaled="0"/>
                  </a:gradFill>
                </a:rPr>
              </a:br>
              <a:r>
                <a:rPr lang="en-US" sz="1200" dirty="0">
                  <a:solidFill>
                    <a:srgbClr val="0078D7"/>
                  </a:solidFill>
                </a:rPr>
                <a:t>http://aka.ms/</a:t>
              </a:r>
              <a:endParaRPr lang="en-US" sz="1600" dirty="0">
                <a:solidFill>
                  <a:srgbClr val="0078D7"/>
                </a:solidFill>
              </a:endParaRPr>
            </a:p>
          </p:txBody>
        </p:sp>
      </p:grpSp>
      <p:grpSp>
        <p:nvGrpSpPr>
          <p:cNvPr id="28" name="Group 27">
            <a:extLst>
              <a:ext uri="{FF2B5EF4-FFF2-40B4-BE49-F238E27FC236}">
                <a16:creationId xmlns:a16="http://schemas.microsoft.com/office/drawing/2014/main" id="{2069AE9B-90AC-4A3D-BC3C-6A02E0D55DA0}"/>
              </a:ext>
            </a:extLst>
          </p:cNvPr>
          <p:cNvGrpSpPr/>
          <p:nvPr/>
        </p:nvGrpSpPr>
        <p:grpSpPr>
          <a:xfrm>
            <a:off x="3594063" y="3982560"/>
            <a:ext cx="2676075" cy="683264"/>
            <a:chOff x="6949749" y="1641317"/>
            <a:chExt cx="2676075" cy="683264"/>
          </a:xfrm>
        </p:grpSpPr>
        <p:pic>
          <p:nvPicPr>
            <p:cNvPr id="29" name="Graphic 28">
              <a:extLst>
                <a:ext uri="{FF2B5EF4-FFF2-40B4-BE49-F238E27FC236}">
                  <a16:creationId xmlns:a16="http://schemas.microsoft.com/office/drawing/2014/main" id="{77C93793-D932-492A-AE75-793BF4BA13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9749" y="1685978"/>
              <a:ext cx="593942" cy="593942"/>
            </a:xfrm>
            <a:prstGeom prst="rect">
              <a:avLst/>
            </a:prstGeom>
          </p:spPr>
        </p:pic>
        <p:sp>
          <p:nvSpPr>
            <p:cNvPr id="30" name="TextBox 29">
              <a:extLst>
                <a:ext uri="{FF2B5EF4-FFF2-40B4-BE49-F238E27FC236}">
                  <a16:creationId xmlns:a16="http://schemas.microsoft.com/office/drawing/2014/main" id="{B74C696A-99C3-4C30-8C0D-E86BB3BA6E72}"/>
                </a:ext>
              </a:extLst>
            </p:cNvPr>
            <p:cNvSpPr txBox="1"/>
            <p:nvPr/>
          </p:nvSpPr>
          <p:spPr>
            <a:xfrm>
              <a:off x="7531276" y="1641317"/>
              <a:ext cx="2094548" cy="6832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Windows Driver Kit</a:t>
              </a:r>
              <a:br>
                <a:rPr lang="en-US" sz="1600" dirty="0">
                  <a:gradFill>
                    <a:gsLst>
                      <a:gs pos="2917">
                        <a:schemeClr val="tx1"/>
                      </a:gs>
                      <a:gs pos="30000">
                        <a:schemeClr val="tx1"/>
                      </a:gs>
                    </a:gsLst>
                    <a:lin ang="5400000" scaled="0"/>
                  </a:gradFill>
                </a:rPr>
              </a:br>
              <a:r>
                <a:rPr lang="en-US" sz="1200" dirty="0">
                  <a:solidFill>
                    <a:srgbClr val="0078D7"/>
                  </a:solidFill>
                </a:rPr>
                <a:t>http://aka.ms/</a:t>
              </a:r>
              <a:endParaRPr lang="en-US" sz="1600" dirty="0">
                <a:solidFill>
                  <a:srgbClr val="0078D7"/>
                </a:solidFill>
              </a:endParaRPr>
            </a:p>
          </p:txBody>
        </p:sp>
      </p:grpSp>
      <p:grpSp>
        <p:nvGrpSpPr>
          <p:cNvPr id="31" name="Group 30">
            <a:extLst>
              <a:ext uri="{FF2B5EF4-FFF2-40B4-BE49-F238E27FC236}">
                <a16:creationId xmlns:a16="http://schemas.microsoft.com/office/drawing/2014/main" id="{958F7AE1-DD7C-4A8E-B1A9-BED8DBFBECAF}"/>
              </a:ext>
            </a:extLst>
          </p:cNvPr>
          <p:cNvGrpSpPr/>
          <p:nvPr/>
        </p:nvGrpSpPr>
        <p:grpSpPr>
          <a:xfrm>
            <a:off x="3594063" y="5044369"/>
            <a:ext cx="3487131" cy="683264"/>
            <a:chOff x="6949749" y="1641317"/>
            <a:chExt cx="3487131" cy="683264"/>
          </a:xfrm>
        </p:grpSpPr>
        <p:pic>
          <p:nvPicPr>
            <p:cNvPr id="32" name="Graphic 31">
              <a:extLst>
                <a:ext uri="{FF2B5EF4-FFF2-40B4-BE49-F238E27FC236}">
                  <a16:creationId xmlns:a16="http://schemas.microsoft.com/office/drawing/2014/main" id="{B5087393-9A32-4940-8B83-5B8867C02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9749" y="1685978"/>
              <a:ext cx="593942" cy="593942"/>
            </a:xfrm>
            <a:prstGeom prst="rect">
              <a:avLst/>
            </a:prstGeom>
          </p:spPr>
        </p:pic>
        <p:sp>
          <p:nvSpPr>
            <p:cNvPr id="33" name="TextBox 32">
              <a:extLst>
                <a:ext uri="{FF2B5EF4-FFF2-40B4-BE49-F238E27FC236}">
                  <a16:creationId xmlns:a16="http://schemas.microsoft.com/office/drawing/2014/main" id="{E37159FD-CB79-4291-9950-70694911E842}"/>
                </a:ext>
              </a:extLst>
            </p:cNvPr>
            <p:cNvSpPr txBox="1"/>
            <p:nvPr/>
          </p:nvSpPr>
          <p:spPr>
            <a:xfrm>
              <a:off x="7531276" y="1641317"/>
              <a:ext cx="2905604" cy="6832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Windows IoT Core Packages</a:t>
              </a:r>
              <a:br>
                <a:rPr lang="en-US" sz="1600" dirty="0">
                  <a:gradFill>
                    <a:gsLst>
                      <a:gs pos="2917">
                        <a:schemeClr val="tx1"/>
                      </a:gs>
                      <a:gs pos="30000">
                        <a:schemeClr val="tx1"/>
                      </a:gs>
                    </a:gsLst>
                    <a:lin ang="5400000" scaled="0"/>
                  </a:gradFill>
                </a:rPr>
              </a:br>
              <a:r>
                <a:rPr lang="en-US" sz="1200" dirty="0">
                  <a:solidFill>
                    <a:srgbClr val="0078D7"/>
                  </a:solidFill>
                </a:rPr>
                <a:t>http://aka.ms/</a:t>
              </a:r>
              <a:endParaRPr lang="en-US" sz="1600" dirty="0">
                <a:solidFill>
                  <a:srgbClr val="0078D7"/>
                </a:solidFill>
              </a:endParaRPr>
            </a:p>
          </p:txBody>
        </p:sp>
      </p:grpSp>
      <p:sp>
        <p:nvSpPr>
          <p:cNvPr id="2" name="Title 1"/>
          <p:cNvSpPr>
            <a:spLocks noGrp="1"/>
          </p:cNvSpPr>
          <p:nvPr>
            <p:ph type="title"/>
          </p:nvPr>
        </p:nvSpPr>
        <p:spPr>
          <a:xfrm>
            <a:off x="274639" y="295274"/>
            <a:ext cx="11889564" cy="917575"/>
          </a:xfrm>
        </p:spPr>
        <p:txBody>
          <a:bodyPr/>
          <a:lstStyle/>
          <a:p>
            <a:r>
              <a:rPr lang="en-US" dirty="0">
                <a:solidFill>
                  <a:srgbClr val="0078D7"/>
                </a:solidFill>
                <a:cs typeface="Segoe UI" charset="0"/>
              </a:rPr>
              <a:t>Tools Needed</a:t>
            </a:r>
          </a:p>
        </p:txBody>
      </p:sp>
      <p:pic>
        <p:nvPicPr>
          <p:cNvPr id="4" name="Graphic 3">
            <a:extLst>
              <a:ext uri="{FF2B5EF4-FFF2-40B4-BE49-F238E27FC236}">
                <a16:creationId xmlns:a16="http://schemas.microsoft.com/office/drawing/2014/main" id="{355BF96F-EBE3-4264-BDBF-1508524370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019" y="2330141"/>
            <a:ext cx="2334239" cy="2334239"/>
          </a:xfrm>
          <a:prstGeom prst="rect">
            <a:avLst/>
          </a:prstGeom>
        </p:spPr>
      </p:pic>
      <p:grpSp>
        <p:nvGrpSpPr>
          <p:cNvPr id="35" name="Group 34">
            <a:extLst>
              <a:ext uri="{FF2B5EF4-FFF2-40B4-BE49-F238E27FC236}">
                <a16:creationId xmlns:a16="http://schemas.microsoft.com/office/drawing/2014/main" id="{E7B40246-137D-40C1-99C9-81EDF3828F72}"/>
              </a:ext>
            </a:extLst>
          </p:cNvPr>
          <p:cNvGrpSpPr/>
          <p:nvPr/>
        </p:nvGrpSpPr>
        <p:grpSpPr>
          <a:xfrm>
            <a:off x="7849602" y="1569290"/>
            <a:ext cx="3526146" cy="683264"/>
            <a:chOff x="6949749" y="1641317"/>
            <a:chExt cx="4390531" cy="683264"/>
          </a:xfrm>
        </p:grpSpPr>
        <p:pic>
          <p:nvPicPr>
            <p:cNvPr id="36" name="Graphic 35">
              <a:extLst>
                <a:ext uri="{FF2B5EF4-FFF2-40B4-BE49-F238E27FC236}">
                  <a16:creationId xmlns:a16="http://schemas.microsoft.com/office/drawing/2014/main" id="{CEF8C486-F223-4DDD-A696-A827D54AE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9749" y="1685978"/>
              <a:ext cx="593942" cy="593942"/>
            </a:xfrm>
            <a:prstGeom prst="rect">
              <a:avLst/>
            </a:prstGeom>
          </p:spPr>
        </p:pic>
        <p:sp>
          <p:nvSpPr>
            <p:cNvPr id="37" name="TextBox 36">
              <a:extLst>
                <a:ext uri="{FF2B5EF4-FFF2-40B4-BE49-F238E27FC236}">
                  <a16:creationId xmlns:a16="http://schemas.microsoft.com/office/drawing/2014/main" id="{3246A607-895C-4CB8-A4C2-9A44644B088F}"/>
                </a:ext>
              </a:extLst>
            </p:cNvPr>
            <p:cNvSpPr txBox="1"/>
            <p:nvPr/>
          </p:nvSpPr>
          <p:spPr>
            <a:xfrm>
              <a:off x="7531276" y="1641317"/>
              <a:ext cx="3809004" cy="6832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Windows IoT Core Dashboard</a:t>
              </a:r>
              <a:br>
                <a:rPr lang="en-US" sz="1600" dirty="0">
                  <a:gradFill>
                    <a:gsLst>
                      <a:gs pos="2917">
                        <a:schemeClr val="tx1"/>
                      </a:gs>
                      <a:gs pos="30000">
                        <a:schemeClr val="tx1"/>
                      </a:gs>
                    </a:gsLst>
                    <a:lin ang="5400000" scaled="0"/>
                  </a:gradFill>
                </a:rPr>
              </a:br>
              <a:r>
                <a:rPr lang="en-US" sz="1200" dirty="0">
                  <a:solidFill>
                    <a:srgbClr val="0078D7"/>
                  </a:solidFill>
                </a:rPr>
                <a:t>http://aka.ms/</a:t>
              </a:r>
              <a:endParaRPr lang="en-US" sz="1600" dirty="0">
                <a:solidFill>
                  <a:srgbClr val="0078D7"/>
                </a:solidFill>
              </a:endParaRPr>
            </a:p>
          </p:txBody>
        </p:sp>
      </p:grpSp>
      <p:pic>
        <p:nvPicPr>
          <p:cNvPr id="39" name="Graphic 38">
            <a:extLst>
              <a:ext uri="{FF2B5EF4-FFF2-40B4-BE49-F238E27FC236}">
                <a16:creationId xmlns:a16="http://schemas.microsoft.com/office/drawing/2014/main" id="{48105CF8-56F9-4342-ACC2-2D8EEF3297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9604" y="2828312"/>
            <a:ext cx="477010" cy="477010"/>
          </a:xfrm>
          <a:prstGeom prst="rect">
            <a:avLst/>
          </a:prstGeom>
        </p:spPr>
      </p:pic>
      <p:sp>
        <p:nvSpPr>
          <p:cNvPr id="40" name="TextBox 39">
            <a:extLst>
              <a:ext uri="{FF2B5EF4-FFF2-40B4-BE49-F238E27FC236}">
                <a16:creationId xmlns:a16="http://schemas.microsoft.com/office/drawing/2014/main" id="{277DA265-EC01-42EE-B8D9-3336E3DA5022}"/>
              </a:ext>
            </a:extLst>
          </p:cNvPr>
          <p:cNvSpPr txBox="1"/>
          <p:nvPr/>
        </p:nvSpPr>
        <p:spPr>
          <a:xfrm>
            <a:off x="8316643" y="2725185"/>
            <a:ext cx="2842253" cy="6832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EV Code Signing Certificate</a:t>
            </a:r>
            <a:br>
              <a:rPr lang="en-US" sz="1600" dirty="0">
                <a:gradFill>
                  <a:gsLst>
                    <a:gs pos="2917">
                      <a:schemeClr val="tx1"/>
                    </a:gs>
                    <a:gs pos="30000">
                      <a:schemeClr val="tx1"/>
                    </a:gs>
                  </a:gsLst>
                  <a:lin ang="5400000" scaled="0"/>
                </a:gradFill>
              </a:rPr>
            </a:br>
            <a:r>
              <a:rPr lang="en-US" sz="1200" dirty="0">
                <a:solidFill>
                  <a:srgbClr val="0078D7"/>
                </a:solidFill>
              </a:rPr>
              <a:t>http://aka.ms/</a:t>
            </a:r>
            <a:endParaRPr lang="en-US" sz="1600" dirty="0">
              <a:solidFill>
                <a:srgbClr val="0078D7"/>
              </a:solidFill>
            </a:endParaRPr>
          </a:p>
        </p:txBody>
      </p:sp>
      <p:grpSp>
        <p:nvGrpSpPr>
          <p:cNvPr id="41" name="Group 40">
            <a:extLst>
              <a:ext uri="{FF2B5EF4-FFF2-40B4-BE49-F238E27FC236}">
                <a16:creationId xmlns:a16="http://schemas.microsoft.com/office/drawing/2014/main" id="{1E4F5A5B-1CF0-4A33-BA50-E5D469B75BC2}"/>
              </a:ext>
            </a:extLst>
          </p:cNvPr>
          <p:cNvGrpSpPr/>
          <p:nvPr/>
        </p:nvGrpSpPr>
        <p:grpSpPr>
          <a:xfrm>
            <a:off x="7851027" y="3941158"/>
            <a:ext cx="2646822" cy="683264"/>
            <a:chOff x="6951174" y="1641317"/>
            <a:chExt cx="2646822" cy="683264"/>
          </a:xfrm>
        </p:grpSpPr>
        <p:pic>
          <p:nvPicPr>
            <p:cNvPr id="42" name="Graphic 41">
              <a:extLst>
                <a:ext uri="{FF2B5EF4-FFF2-40B4-BE49-F238E27FC236}">
                  <a16:creationId xmlns:a16="http://schemas.microsoft.com/office/drawing/2014/main" id="{47DE53C5-97DB-473A-9F6F-F5D65108D9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51174" y="1685978"/>
              <a:ext cx="591091" cy="593942"/>
            </a:xfrm>
            <a:prstGeom prst="rect">
              <a:avLst/>
            </a:prstGeom>
          </p:spPr>
        </p:pic>
        <p:sp>
          <p:nvSpPr>
            <p:cNvPr id="43" name="TextBox 42">
              <a:extLst>
                <a:ext uri="{FF2B5EF4-FFF2-40B4-BE49-F238E27FC236}">
                  <a16:creationId xmlns:a16="http://schemas.microsoft.com/office/drawing/2014/main" id="{20588273-55F6-424F-A57F-5529BE61EDEA}"/>
                </a:ext>
              </a:extLst>
            </p:cNvPr>
            <p:cNvSpPr txBox="1"/>
            <p:nvPr/>
          </p:nvSpPr>
          <p:spPr>
            <a:xfrm>
              <a:off x="7531276" y="1641317"/>
              <a:ext cx="2066720" cy="6832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Visual Studio Code</a:t>
              </a:r>
              <a:br>
                <a:rPr lang="en-US" sz="1600" dirty="0">
                  <a:gradFill>
                    <a:gsLst>
                      <a:gs pos="2917">
                        <a:schemeClr val="tx1"/>
                      </a:gs>
                      <a:gs pos="30000">
                        <a:schemeClr val="tx1"/>
                      </a:gs>
                    </a:gsLst>
                    <a:lin ang="5400000" scaled="0"/>
                  </a:gradFill>
                </a:rPr>
              </a:br>
              <a:r>
                <a:rPr lang="en-US" sz="1200" dirty="0">
                  <a:solidFill>
                    <a:srgbClr val="0078D7"/>
                  </a:solidFill>
                </a:rPr>
                <a:t>http://aka.ms/</a:t>
              </a:r>
              <a:endParaRPr lang="en-US" sz="1600" dirty="0">
                <a:solidFill>
                  <a:srgbClr val="0078D7"/>
                </a:solidFill>
              </a:endParaRPr>
            </a:p>
          </p:txBody>
        </p:sp>
      </p:grpSp>
      <p:grpSp>
        <p:nvGrpSpPr>
          <p:cNvPr id="44" name="Group 43">
            <a:extLst>
              <a:ext uri="{FF2B5EF4-FFF2-40B4-BE49-F238E27FC236}">
                <a16:creationId xmlns:a16="http://schemas.microsoft.com/office/drawing/2014/main" id="{16E55FE5-81C2-41A9-984B-6F1456F77053}"/>
              </a:ext>
            </a:extLst>
          </p:cNvPr>
          <p:cNvGrpSpPr/>
          <p:nvPr/>
        </p:nvGrpSpPr>
        <p:grpSpPr>
          <a:xfrm>
            <a:off x="7851027" y="5044369"/>
            <a:ext cx="3594773" cy="683264"/>
            <a:chOff x="6951174" y="1641317"/>
            <a:chExt cx="3594773" cy="683264"/>
          </a:xfrm>
        </p:grpSpPr>
        <p:pic>
          <p:nvPicPr>
            <p:cNvPr id="45" name="Graphic 44">
              <a:extLst>
                <a:ext uri="{FF2B5EF4-FFF2-40B4-BE49-F238E27FC236}">
                  <a16:creationId xmlns:a16="http://schemas.microsoft.com/office/drawing/2014/main" id="{8B29F303-DD81-4F1B-A3B4-5B0F444EFC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51174" y="1685978"/>
              <a:ext cx="591091" cy="593942"/>
            </a:xfrm>
            <a:prstGeom prst="rect">
              <a:avLst/>
            </a:prstGeom>
          </p:spPr>
        </p:pic>
        <p:sp>
          <p:nvSpPr>
            <p:cNvPr id="46" name="TextBox 45">
              <a:extLst>
                <a:ext uri="{FF2B5EF4-FFF2-40B4-BE49-F238E27FC236}">
                  <a16:creationId xmlns:a16="http://schemas.microsoft.com/office/drawing/2014/main" id="{2B8E6D61-912A-4A6A-B9E8-4F9865C76044}"/>
                </a:ext>
              </a:extLst>
            </p:cNvPr>
            <p:cNvSpPr txBox="1"/>
            <p:nvPr/>
          </p:nvSpPr>
          <p:spPr>
            <a:xfrm>
              <a:off x="7531276" y="1641317"/>
              <a:ext cx="3014671" cy="6832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Visual Studio 2017 (or newer)</a:t>
              </a:r>
              <a:br>
                <a:rPr lang="en-US" sz="1600" dirty="0">
                  <a:gradFill>
                    <a:gsLst>
                      <a:gs pos="2917">
                        <a:schemeClr val="tx1"/>
                      </a:gs>
                      <a:gs pos="30000">
                        <a:schemeClr val="tx1"/>
                      </a:gs>
                    </a:gsLst>
                    <a:lin ang="5400000" scaled="0"/>
                  </a:gradFill>
                </a:rPr>
              </a:br>
              <a:r>
                <a:rPr lang="en-US" sz="1200" dirty="0">
                  <a:solidFill>
                    <a:srgbClr val="0078D7"/>
                  </a:solidFill>
                </a:rPr>
                <a:t>http://aka.ms/</a:t>
              </a:r>
              <a:endParaRPr lang="en-US" sz="1600" dirty="0">
                <a:solidFill>
                  <a:srgbClr val="0078D7"/>
                </a:solidFill>
              </a:endParaRPr>
            </a:p>
          </p:txBody>
        </p:sp>
      </p:grpSp>
    </p:spTree>
    <p:extLst>
      <p:ext uri="{BB962C8B-B14F-4D97-AF65-F5344CB8AC3E}">
        <p14:creationId xmlns:p14="http://schemas.microsoft.com/office/powerpoint/2010/main" val="585034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charset="0"/>
              </a:rPr>
              <a:t>First Image</a:t>
            </a:r>
          </a:p>
        </p:txBody>
      </p:sp>
      <p:grpSp>
        <p:nvGrpSpPr>
          <p:cNvPr id="8" name="Group 7">
            <a:extLst>
              <a:ext uri="{FF2B5EF4-FFF2-40B4-BE49-F238E27FC236}">
                <a16:creationId xmlns:a16="http://schemas.microsoft.com/office/drawing/2014/main" id="{ACE14F78-9CA8-43E9-9A62-0872ADE4CAF5}"/>
              </a:ext>
            </a:extLst>
          </p:cNvPr>
          <p:cNvGrpSpPr/>
          <p:nvPr/>
        </p:nvGrpSpPr>
        <p:grpSpPr>
          <a:xfrm>
            <a:off x="640458" y="1759921"/>
            <a:ext cx="2502670" cy="777102"/>
            <a:chOff x="914775" y="1668482"/>
            <a:chExt cx="2502670" cy="777102"/>
          </a:xfrm>
        </p:grpSpPr>
        <p:pic>
          <p:nvPicPr>
            <p:cNvPr id="9" name="Graphic 8">
              <a:extLst>
                <a:ext uri="{FF2B5EF4-FFF2-40B4-BE49-F238E27FC236}">
                  <a16:creationId xmlns:a16="http://schemas.microsoft.com/office/drawing/2014/main" id="{469991CC-67F7-47B5-94A5-C40FA6EE9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775" y="1668482"/>
              <a:ext cx="593942" cy="593942"/>
            </a:xfrm>
            <a:prstGeom prst="rect">
              <a:avLst/>
            </a:prstGeom>
          </p:spPr>
        </p:pic>
        <p:sp>
          <p:nvSpPr>
            <p:cNvPr id="10" name="TextBox 9">
              <a:extLst>
                <a:ext uri="{FF2B5EF4-FFF2-40B4-BE49-F238E27FC236}">
                  <a16:creationId xmlns:a16="http://schemas.microsoft.com/office/drawing/2014/main" id="{D7F4A2C3-0D1A-4203-9970-E6460665827F}"/>
                </a:ext>
              </a:extLst>
            </p:cNvPr>
            <p:cNvSpPr txBox="1"/>
            <p:nvPr/>
          </p:nvSpPr>
          <p:spPr>
            <a:xfrm>
              <a:off x="1508717" y="1706920"/>
              <a:ext cx="1908728" cy="7386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Download Image</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http://aka.ms/</a:t>
              </a:r>
            </a:p>
          </p:txBody>
        </p:sp>
      </p:grpSp>
      <p:grpSp>
        <p:nvGrpSpPr>
          <p:cNvPr id="11" name="Group 10">
            <a:extLst>
              <a:ext uri="{FF2B5EF4-FFF2-40B4-BE49-F238E27FC236}">
                <a16:creationId xmlns:a16="http://schemas.microsoft.com/office/drawing/2014/main" id="{A43E4FC5-366F-4086-9521-3909B09A3EB4}"/>
              </a:ext>
            </a:extLst>
          </p:cNvPr>
          <p:cNvGrpSpPr/>
          <p:nvPr/>
        </p:nvGrpSpPr>
        <p:grpSpPr>
          <a:xfrm>
            <a:off x="680504" y="2947906"/>
            <a:ext cx="3233462" cy="781015"/>
            <a:chOff x="954821" y="2856467"/>
            <a:chExt cx="3233462" cy="781015"/>
          </a:xfrm>
        </p:grpSpPr>
        <p:pic>
          <p:nvPicPr>
            <p:cNvPr id="12" name="Graphic 11">
              <a:extLst>
                <a:ext uri="{FF2B5EF4-FFF2-40B4-BE49-F238E27FC236}">
                  <a16:creationId xmlns:a16="http://schemas.microsoft.com/office/drawing/2014/main" id="{AE68EE3D-FEDE-419B-A15B-C692EEA757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821" y="2856467"/>
              <a:ext cx="640207" cy="640207"/>
            </a:xfrm>
            <a:prstGeom prst="rect">
              <a:avLst/>
            </a:prstGeom>
          </p:spPr>
        </p:pic>
        <p:sp>
          <p:nvSpPr>
            <p:cNvPr id="13" name="TextBox 12">
              <a:extLst>
                <a:ext uri="{FF2B5EF4-FFF2-40B4-BE49-F238E27FC236}">
                  <a16:creationId xmlns:a16="http://schemas.microsoft.com/office/drawing/2014/main" id="{38ADB014-7773-4162-9F5C-D89C8668976B}"/>
                </a:ext>
              </a:extLst>
            </p:cNvPr>
            <p:cNvSpPr txBox="1"/>
            <p:nvPr/>
          </p:nvSpPr>
          <p:spPr>
            <a:xfrm>
              <a:off x="1571605" y="2898818"/>
              <a:ext cx="2616678" cy="738664"/>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Install Image</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Use IoT Core Dashboard </a:t>
              </a:r>
            </a:p>
          </p:txBody>
        </p:sp>
      </p:grpSp>
      <p:grpSp>
        <p:nvGrpSpPr>
          <p:cNvPr id="14" name="Group 13">
            <a:extLst>
              <a:ext uri="{FF2B5EF4-FFF2-40B4-BE49-F238E27FC236}">
                <a16:creationId xmlns:a16="http://schemas.microsoft.com/office/drawing/2014/main" id="{DE6CC27B-FE88-4CBE-8A8A-E2EF8C384F3E}"/>
              </a:ext>
            </a:extLst>
          </p:cNvPr>
          <p:cNvGrpSpPr/>
          <p:nvPr/>
        </p:nvGrpSpPr>
        <p:grpSpPr>
          <a:xfrm>
            <a:off x="680504" y="4182156"/>
            <a:ext cx="1902412" cy="640207"/>
            <a:chOff x="954821" y="4090717"/>
            <a:chExt cx="1902412" cy="640207"/>
          </a:xfrm>
        </p:grpSpPr>
        <p:pic>
          <p:nvPicPr>
            <p:cNvPr id="15" name="Graphic 14">
              <a:extLst>
                <a:ext uri="{FF2B5EF4-FFF2-40B4-BE49-F238E27FC236}">
                  <a16:creationId xmlns:a16="http://schemas.microsoft.com/office/drawing/2014/main" id="{9FBE3496-1037-4E7B-9FDB-458E8B5484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4821" y="4090717"/>
              <a:ext cx="640207" cy="640207"/>
            </a:xfrm>
            <a:prstGeom prst="rect">
              <a:avLst/>
            </a:prstGeom>
          </p:spPr>
        </p:pic>
        <p:sp>
          <p:nvSpPr>
            <p:cNvPr id="16" name="TextBox 15">
              <a:extLst>
                <a:ext uri="{FF2B5EF4-FFF2-40B4-BE49-F238E27FC236}">
                  <a16:creationId xmlns:a16="http://schemas.microsoft.com/office/drawing/2014/main" id="{823A8CC4-6197-4FCB-AE70-0C3B90CB0325}"/>
                </a:ext>
              </a:extLst>
            </p:cNvPr>
            <p:cNvSpPr txBox="1"/>
            <p:nvPr/>
          </p:nvSpPr>
          <p:spPr>
            <a:xfrm>
              <a:off x="1595028" y="4154497"/>
              <a:ext cx="1262205"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Boot it up</a:t>
              </a:r>
            </a:p>
          </p:txBody>
        </p:sp>
      </p:grpSp>
    </p:spTree>
    <p:extLst>
      <p:ext uri="{BB962C8B-B14F-4D97-AF65-F5344CB8AC3E}">
        <p14:creationId xmlns:p14="http://schemas.microsoft.com/office/powerpoint/2010/main" val="1461109153"/>
      </p:ext>
    </p:extLst>
  </p:cSld>
  <p:clrMapOvr>
    <a:masterClrMapping/>
  </p:clrMapOvr>
  <p:transition advClick="0" advTm="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charset="0"/>
              </a:rPr>
              <a:t>Deploying and Testing UWP apps</a:t>
            </a:r>
          </a:p>
        </p:txBody>
      </p:sp>
      <p:graphicFrame>
        <p:nvGraphicFramePr>
          <p:cNvPr id="3" name="Object 2">
            <a:extLst>
              <a:ext uri="{FF2B5EF4-FFF2-40B4-BE49-F238E27FC236}">
                <a16:creationId xmlns:a16="http://schemas.microsoft.com/office/drawing/2014/main" id="{9D312419-CA95-4EA7-8AF7-A1414B615322}"/>
              </a:ext>
            </a:extLst>
          </p:cNvPr>
          <p:cNvGraphicFramePr>
            <a:graphicFrameLocks noChangeAspect="1"/>
          </p:cNvGraphicFramePr>
          <p:nvPr>
            <p:extLst>
              <p:ext uri="{D42A27DB-BD31-4B8C-83A1-F6EECF244321}">
                <p14:modId xmlns:p14="http://schemas.microsoft.com/office/powerpoint/2010/main" val="3708728897"/>
              </p:ext>
            </p:extLst>
          </p:nvPr>
        </p:nvGraphicFramePr>
        <p:xfrm>
          <a:off x="1280531" y="1577043"/>
          <a:ext cx="10058508" cy="4846267"/>
        </p:xfrm>
        <a:graphic>
          <a:graphicData uri="http://schemas.openxmlformats.org/presentationml/2006/ole">
            <mc:AlternateContent xmlns:mc="http://schemas.openxmlformats.org/markup-compatibility/2006">
              <mc:Choice xmlns:v="urn:schemas-microsoft-com:vml" Requires="v">
                <p:oleObj spid="_x0000_s1026" name="Image" r:id="rId4" imgW="33066360" imgH="15974280" progId="Photoshop.Image.18">
                  <p:embed/>
                </p:oleObj>
              </mc:Choice>
              <mc:Fallback>
                <p:oleObj name="Image" r:id="rId4" imgW="33066360" imgH="15974280" progId="Photoshop.Image.18">
                  <p:embed/>
                  <p:pic>
                    <p:nvPicPr>
                      <p:cNvPr id="0" name=""/>
                      <p:cNvPicPr/>
                      <p:nvPr/>
                    </p:nvPicPr>
                    <p:blipFill>
                      <a:blip r:embed="rId5"/>
                      <a:stretch>
                        <a:fillRect/>
                      </a:stretch>
                    </p:blipFill>
                    <p:spPr>
                      <a:xfrm>
                        <a:off x="1280531" y="1577043"/>
                        <a:ext cx="10058508" cy="4846267"/>
                      </a:xfrm>
                      <a:prstGeom prst="rect">
                        <a:avLst/>
                      </a:prstGeom>
                    </p:spPr>
                  </p:pic>
                </p:oleObj>
              </mc:Fallback>
            </mc:AlternateContent>
          </a:graphicData>
        </a:graphic>
      </p:graphicFrame>
    </p:spTree>
    <p:extLst>
      <p:ext uri="{BB962C8B-B14F-4D97-AF65-F5344CB8AC3E}">
        <p14:creationId xmlns:p14="http://schemas.microsoft.com/office/powerpoint/2010/main" val="3262096479"/>
      </p:ext>
    </p:extLst>
  </p:cSld>
  <p:clrMapOvr>
    <a:masterClrMapping/>
  </p:clrMapOvr>
  <p:transition advClick="0" advTm="1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482" y="5920919"/>
            <a:ext cx="11854721"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2016 Microsoft Corporation. All rights reserved.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invGray">
          <a:xfrm>
            <a:off x="468803" y="3207443"/>
            <a:ext cx="3354781" cy="7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79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908" y="1287462"/>
            <a:ext cx="10058336" cy="1828786"/>
          </a:xfrm>
        </p:spPr>
        <p:txBody>
          <a:bodyPr/>
          <a:lstStyle/>
          <a:p>
            <a:r>
              <a:rPr lang="en-US" dirty="0"/>
              <a:t>Windows IoT Core Labs</a:t>
            </a:r>
            <a:br>
              <a:rPr lang="en-US" dirty="0"/>
            </a:br>
            <a:r>
              <a:rPr lang="en-US" sz="4000" dirty="0"/>
              <a:t>Part 2: Tools Needed (Quick Start)</a:t>
            </a:r>
            <a:endParaRPr lang="en-US" dirty="0"/>
          </a:p>
        </p:txBody>
      </p:sp>
      <p:sp>
        <p:nvSpPr>
          <p:cNvPr id="5" name="Text Placeholder 4"/>
          <p:cNvSpPr>
            <a:spLocks noGrp="1"/>
          </p:cNvSpPr>
          <p:nvPr>
            <p:ph type="body" sz="quarter" idx="12"/>
          </p:nvPr>
        </p:nvSpPr>
        <p:spPr>
          <a:xfrm>
            <a:off x="274701" y="3955786"/>
            <a:ext cx="11885549" cy="2513276"/>
          </a:xfrm>
        </p:spPr>
        <p:txBody>
          <a:bodyPr/>
          <a:lstStyle/>
          <a:p>
            <a:r>
              <a:rPr lang="en-US" dirty="0"/>
              <a:t>Presenter Name</a:t>
            </a:r>
          </a:p>
          <a:p>
            <a:r>
              <a:rPr lang="en-US" dirty="0"/>
              <a:t>Title</a:t>
            </a:r>
          </a:p>
          <a:p>
            <a:r>
              <a:rPr lang="en-US" dirty="0"/>
              <a:t>Contact Info</a:t>
            </a:r>
          </a:p>
        </p:txBody>
      </p:sp>
    </p:spTree>
    <p:extLst>
      <p:ext uri="{BB962C8B-B14F-4D97-AF65-F5344CB8AC3E}">
        <p14:creationId xmlns:p14="http://schemas.microsoft.com/office/powerpoint/2010/main" val="8831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FF546-D114-4698-BF62-9BA15DD2BCA5}"/>
              </a:ext>
            </a:extLst>
          </p:cNvPr>
          <p:cNvPicPr>
            <a:picLocks noChangeAspect="1"/>
          </p:cNvPicPr>
          <p:nvPr/>
        </p:nvPicPr>
        <p:blipFill rotWithShape="1">
          <a:blip r:embed="rId3"/>
          <a:srcRect l="-736" t="18156" r="-1" b="18148"/>
          <a:stretch/>
        </p:blipFill>
        <p:spPr>
          <a:xfrm>
            <a:off x="-91054" y="0"/>
            <a:ext cx="12527143" cy="5261942"/>
          </a:xfrm>
          <a:prstGeom prst="rect">
            <a:avLst/>
          </a:prstGeom>
        </p:spPr>
      </p:pic>
      <p:sp>
        <p:nvSpPr>
          <p:cNvPr id="4" name="Rectangle 3"/>
          <p:cNvSpPr/>
          <p:nvPr/>
        </p:nvSpPr>
        <p:spPr bwMode="auto">
          <a:xfrm>
            <a:off x="881" y="3433162"/>
            <a:ext cx="640313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8"/>
            <a:ext cx="5693267" cy="1828800"/>
          </a:xfrm>
        </p:spPr>
        <p:txBody>
          <a:bodyPr/>
          <a:lstStyle/>
          <a:p>
            <a:r>
              <a:rPr lang="en-US" dirty="0"/>
              <a:t>Windows IoT</a:t>
            </a:r>
            <a:br>
              <a:rPr lang="en-US" dirty="0"/>
            </a:br>
            <a:r>
              <a:rPr lang="en-US" dirty="0"/>
              <a:t>Core</a:t>
            </a:r>
          </a:p>
        </p:txBody>
      </p:sp>
      <p:sp>
        <p:nvSpPr>
          <p:cNvPr id="7" name="Text Placeholder 6"/>
          <p:cNvSpPr>
            <a:spLocks noGrp="1"/>
          </p:cNvSpPr>
          <p:nvPr>
            <p:ph type="body" sz="quarter" idx="14"/>
          </p:nvPr>
        </p:nvSpPr>
        <p:spPr>
          <a:xfrm>
            <a:off x="340695" y="5395168"/>
            <a:ext cx="6063317" cy="1732583"/>
          </a:xfrm>
        </p:spPr>
        <p:txBody>
          <a:bodyPr/>
          <a:lstStyle/>
          <a:p>
            <a:r>
              <a:rPr lang="en-US" dirty="0"/>
              <a:t>Hands on Lab</a:t>
            </a:r>
          </a:p>
          <a:p>
            <a:endParaRPr lang="en-US" dirty="0"/>
          </a:p>
          <a:p>
            <a:r>
              <a:rPr lang="en-US" dirty="0"/>
              <a:t>2. Tools Needed (Quick Start)</a:t>
            </a:r>
          </a:p>
        </p:txBody>
      </p:sp>
      <p:sp>
        <p:nvSpPr>
          <p:cNvPr id="9" name="Rectangle 8">
            <a:extLst>
              <a:ext uri="{FF2B5EF4-FFF2-40B4-BE49-F238E27FC236}">
                <a16:creationId xmlns:a16="http://schemas.microsoft.com/office/drawing/2014/main" id="{8C24B3DA-609E-4209-9A15-8B65C6CD865B}"/>
              </a:ext>
            </a:extLst>
          </p:cNvPr>
          <p:cNvSpPr/>
          <p:nvPr/>
        </p:nvSpPr>
        <p:spPr>
          <a:xfrm>
            <a:off x="6743826" y="5323298"/>
            <a:ext cx="4937706" cy="1671227"/>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3200" b="0" i="0" u="none" strike="noStrike" kern="0" cap="none" spc="0" normalizeH="0" baseline="0" noProof="0" dirty="0">
                <a:ln>
                  <a:noFill/>
                </a:ln>
                <a:solidFill>
                  <a:srgbClr val="505050"/>
                </a:solidFill>
                <a:effectLst/>
                <a:uLnTx/>
                <a:uFillTx/>
                <a:latin typeface="Segoe UI Light"/>
              </a:rPr>
              <a:t>Event Code</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MSFTEVENT XXXXX</a:t>
            </a:r>
            <a:b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b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MDL2 Assets" panose="050A0102010101010101" pitchFamily="18" charset="0"/>
              </a:rPr>
              <a:t></a:t>
            </a: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mj-lt"/>
              </a:rPr>
              <a:t>	</a:t>
            </a:r>
            <a:r>
              <a:rPr kumimoji="0" lang="en-US" sz="3200" b="0" i="0" u="none" strike="noStrike" kern="0" cap="none" spc="0" normalizeH="0" baseline="0" noProof="0" dirty="0" err="1">
                <a:ln>
                  <a:noFill/>
                </a:ln>
                <a:solidFill>
                  <a:srgbClr val="505050"/>
                </a:solidFill>
                <a:effectLst/>
                <a:uLnTx/>
                <a:uFillTx/>
                <a:latin typeface="+mj-lt"/>
              </a:rPr>
              <a:t>WiFi</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1600" b="0" i="0" u="none" strike="noStrike" kern="0" cap="none" spc="0" normalizeH="0" baseline="0" noProof="0" dirty="0">
                <a:ln>
                  <a:noFill/>
                </a:ln>
                <a:solidFill>
                  <a:srgbClr val="505050"/>
                </a:solidFill>
                <a:effectLst/>
                <a:uLnTx/>
                <a:uFillTx/>
                <a:latin typeface="Segoe UI Light"/>
              </a:rPr>
              <a:t>MSFT GUEST</a:t>
            </a:r>
            <a:endParaRPr kumimoji="0" lang="en-US" sz="40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98626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FF546-D114-4698-BF62-9BA15DD2BCA5}"/>
              </a:ext>
            </a:extLst>
          </p:cNvPr>
          <p:cNvPicPr>
            <a:picLocks noChangeAspect="1"/>
          </p:cNvPicPr>
          <p:nvPr/>
        </p:nvPicPr>
        <p:blipFill rotWithShape="1">
          <a:blip r:embed="rId3"/>
          <a:srcRect t="2137" b="34464"/>
          <a:stretch/>
        </p:blipFill>
        <p:spPr>
          <a:xfrm>
            <a:off x="-5525" y="0"/>
            <a:ext cx="12447523" cy="5261942"/>
          </a:xfrm>
          <a:prstGeom prst="rect">
            <a:avLst/>
          </a:prstGeom>
        </p:spPr>
      </p:pic>
      <p:sp>
        <p:nvSpPr>
          <p:cNvPr id="4" name="Rectangle 3"/>
          <p:cNvSpPr/>
          <p:nvPr/>
        </p:nvSpPr>
        <p:spPr bwMode="auto">
          <a:xfrm>
            <a:off x="881" y="3433162"/>
            <a:ext cx="640313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8"/>
            <a:ext cx="5408815" cy="1828800"/>
          </a:xfrm>
        </p:spPr>
        <p:txBody>
          <a:bodyPr/>
          <a:lstStyle/>
          <a:p>
            <a:r>
              <a:rPr lang="en-US" dirty="0"/>
              <a:t>Windows </a:t>
            </a:r>
            <a:r>
              <a:rPr lang="en-US"/>
              <a:t>IoT </a:t>
            </a:r>
            <a:br>
              <a:rPr lang="en-US"/>
            </a:br>
            <a:r>
              <a:rPr lang="en-US"/>
              <a:t>Core</a:t>
            </a:r>
            <a:endParaRPr lang="en-US" dirty="0"/>
          </a:p>
        </p:txBody>
      </p:sp>
      <p:sp>
        <p:nvSpPr>
          <p:cNvPr id="7" name="Text Placeholder 6"/>
          <p:cNvSpPr>
            <a:spLocks noGrp="1"/>
          </p:cNvSpPr>
          <p:nvPr>
            <p:ph type="body" sz="quarter" idx="14"/>
          </p:nvPr>
        </p:nvSpPr>
        <p:spPr>
          <a:xfrm>
            <a:off x="340695" y="5395168"/>
            <a:ext cx="6063317" cy="1732583"/>
          </a:xfrm>
        </p:spPr>
        <p:txBody>
          <a:bodyPr/>
          <a:lstStyle/>
          <a:p>
            <a:r>
              <a:rPr lang="en-US" dirty="0"/>
              <a:t>Hands on Lab</a:t>
            </a:r>
          </a:p>
          <a:p>
            <a:endParaRPr lang="en-US" dirty="0"/>
          </a:p>
          <a:p>
            <a:r>
              <a:rPr lang="en-US" dirty="0"/>
              <a:t>2. Tools Needed (Quick Start)</a:t>
            </a:r>
          </a:p>
        </p:txBody>
      </p:sp>
      <p:sp>
        <p:nvSpPr>
          <p:cNvPr id="9" name="Rectangle 8">
            <a:extLst>
              <a:ext uri="{FF2B5EF4-FFF2-40B4-BE49-F238E27FC236}">
                <a16:creationId xmlns:a16="http://schemas.microsoft.com/office/drawing/2014/main" id="{773AAD3D-8B60-45F7-AFF7-875CEDCDB4B6}"/>
              </a:ext>
            </a:extLst>
          </p:cNvPr>
          <p:cNvSpPr/>
          <p:nvPr/>
        </p:nvSpPr>
        <p:spPr>
          <a:xfrm>
            <a:off x="6743826" y="5323298"/>
            <a:ext cx="4937706" cy="1671227"/>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3200" b="0" i="0" u="none" strike="noStrike" kern="0" cap="none" spc="0" normalizeH="0" baseline="0" noProof="0" dirty="0">
                <a:ln>
                  <a:noFill/>
                </a:ln>
                <a:solidFill>
                  <a:srgbClr val="505050"/>
                </a:solidFill>
                <a:effectLst/>
                <a:uLnTx/>
                <a:uFillTx/>
                <a:latin typeface="Segoe UI Light"/>
              </a:rPr>
              <a:t>Event Code</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MSFTEVENT XXXXX</a:t>
            </a:r>
            <a:b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b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MDL2 Assets" panose="050A0102010101010101" pitchFamily="18" charset="0"/>
              </a:rPr>
              <a:t></a:t>
            </a: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mj-lt"/>
              </a:rPr>
              <a:t>	</a:t>
            </a:r>
            <a:r>
              <a:rPr kumimoji="0" lang="en-US" sz="3200" b="0" i="0" u="none" strike="noStrike" kern="0" cap="none" spc="0" normalizeH="0" baseline="0" noProof="0" dirty="0" err="1">
                <a:ln>
                  <a:noFill/>
                </a:ln>
                <a:solidFill>
                  <a:srgbClr val="505050"/>
                </a:solidFill>
                <a:effectLst/>
                <a:uLnTx/>
                <a:uFillTx/>
                <a:latin typeface="+mj-lt"/>
              </a:rPr>
              <a:t>WiFi</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1600" b="0" i="0" u="none" strike="noStrike" kern="0" cap="none" spc="0" normalizeH="0" baseline="0" noProof="0" dirty="0">
                <a:ln>
                  <a:noFill/>
                </a:ln>
                <a:solidFill>
                  <a:srgbClr val="505050"/>
                </a:solidFill>
                <a:effectLst/>
                <a:uLnTx/>
                <a:uFillTx/>
                <a:latin typeface="Segoe UI Light"/>
              </a:rPr>
              <a:t>MSFT GUEST</a:t>
            </a:r>
            <a:endParaRPr kumimoji="0" lang="en-US" sz="40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209660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Logistics</a:t>
            </a:r>
          </a:p>
        </p:txBody>
      </p:sp>
      <p:sp>
        <p:nvSpPr>
          <p:cNvPr id="6" name="Text Placeholder 5"/>
          <p:cNvSpPr>
            <a:spLocks noGrp="1"/>
          </p:cNvSpPr>
          <p:nvPr>
            <p:ph type="body" sz="quarter" idx="10"/>
          </p:nvPr>
        </p:nvSpPr>
        <p:spPr>
          <a:xfrm>
            <a:off x="457580" y="1394165"/>
            <a:ext cx="6309291" cy="4616648"/>
          </a:xfrm>
        </p:spPr>
        <p:txBody>
          <a:bodyPr vert="horz" wrap="square" lIns="146304" tIns="91440" rIns="146304" bIns="91440" rtlCol="0" anchor="t">
            <a:spAutoFit/>
          </a:bodyPr>
          <a:lstStyle/>
          <a:p>
            <a:r>
              <a:rPr lang="en-US" dirty="0"/>
              <a:t>	</a:t>
            </a:r>
            <a:r>
              <a:rPr lang="en-US" dirty="0">
                <a:solidFill>
                  <a:schemeClr val="tx1"/>
                </a:solidFill>
              </a:rPr>
              <a:t>Month 00, 20xx</a:t>
            </a:r>
          </a:p>
          <a:p>
            <a:r>
              <a:rPr lang="en-US" sz="2000">
                <a:solidFill>
                  <a:schemeClr val="tx1"/>
                </a:solidFill>
              </a:rPr>
              <a:t>	X day(s) event</a:t>
            </a:r>
            <a:br>
              <a:rPr lang="en-US" sz="2000" dirty="0"/>
            </a:br>
            <a:endParaRPr lang="en-US" sz="2000" dirty="0"/>
          </a:p>
          <a:p>
            <a:r>
              <a:rPr lang="en-US" dirty="0"/>
              <a:t>	</a:t>
            </a:r>
            <a:r>
              <a:rPr lang="en-US" dirty="0">
                <a:solidFill>
                  <a:schemeClr val="tx1"/>
                </a:solidFill>
              </a:rPr>
              <a:t>8:00</a:t>
            </a:r>
            <a:r>
              <a:rPr lang="en-US" sz="2000" dirty="0">
                <a:solidFill>
                  <a:schemeClr val="tx1"/>
                </a:solidFill>
              </a:rPr>
              <a:t>AM</a:t>
            </a:r>
            <a:r>
              <a:rPr lang="en-US" dirty="0">
                <a:solidFill>
                  <a:schemeClr val="tx1"/>
                </a:solidFill>
              </a:rPr>
              <a:t> – 5:00</a:t>
            </a:r>
            <a:r>
              <a:rPr lang="en-US" sz="2000" dirty="0">
                <a:solidFill>
                  <a:schemeClr val="tx1"/>
                </a:solidFill>
              </a:rPr>
              <a:t>PM</a:t>
            </a:r>
            <a:endParaRPr lang="en-US" sz="2000" dirty="0"/>
          </a:p>
          <a:p>
            <a:br>
              <a:rPr lang="en-US" sz="2000" dirty="0">
                <a:solidFill>
                  <a:schemeClr val="tx1"/>
                </a:solidFill>
              </a:rPr>
            </a:br>
            <a:endParaRPr lang="en-US" sz="2000" dirty="0">
              <a:solidFill>
                <a:schemeClr val="tx1"/>
              </a:solidFill>
            </a:endParaRPr>
          </a:p>
          <a:p>
            <a:r>
              <a:rPr lang="en-US" sz="2800" dirty="0"/>
              <a:t>🍔</a:t>
            </a:r>
            <a:r>
              <a:rPr lang="en-US" dirty="0"/>
              <a:t>	</a:t>
            </a:r>
            <a:r>
              <a:rPr lang="en-US" dirty="0">
                <a:solidFill>
                  <a:schemeClr val="tx1"/>
                </a:solidFill>
              </a:rPr>
              <a:t>12:00</a:t>
            </a:r>
            <a:r>
              <a:rPr lang="en-US" sz="2000" dirty="0">
                <a:solidFill>
                  <a:schemeClr val="tx1"/>
                </a:solidFill>
              </a:rPr>
              <a:t>PM</a:t>
            </a:r>
            <a:r>
              <a:rPr lang="en-US" dirty="0">
                <a:solidFill>
                  <a:schemeClr val="tx1"/>
                </a:solidFill>
              </a:rPr>
              <a:t> – 1:00</a:t>
            </a:r>
            <a:r>
              <a:rPr lang="en-US" sz="2000" dirty="0">
                <a:solidFill>
                  <a:schemeClr val="tx1"/>
                </a:solidFill>
              </a:rPr>
              <a:t>PM</a:t>
            </a:r>
            <a:endParaRPr lang="en-US" dirty="0"/>
          </a:p>
          <a:p>
            <a:r>
              <a:rPr lang="en-US" sz="2000" dirty="0">
                <a:solidFill>
                  <a:schemeClr val="tx1"/>
                </a:solidFill>
              </a:rPr>
              <a:t>	Lunch Room Around the Corner</a:t>
            </a:r>
            <a:br>
              <a:rPr lang="en-US" sz="2000" dirty="0">
                <a:solidFill>
                  <a:schemeClr val="tx1"/>
                </a:solidFill>
              </a:rPr>
            </a:br>
            <a:endParaRPr lang="en-US" sz="2000" dirty="0">
              <a:solidFill>
                <a:schemeClr val="tx1"/>
              </a:solidFill>
            </a:endParaRPr>
          </a:p>
          <a:p>
            <a:r>
              <a:rPr lang="en-US" sz="2400" dirty="0"/>
              <a:t>🚻</a:t>
            </a:r>
            <a:r>
              <a:rPr lang="en-US" dirty="0"/>
              <a:t> 	</a:t>
            </a:r>
            <a:r>
              <a:rPr lang="en-US" sz="2800" dirty="0">
                <a:solidFill>
                  <a:schemeClr val="tx1"/>
                </a:solidFill>
              </a:rPr>
              <a:t>On the left down the hallway </a:t>
            </a:r>
          </a:p>
        </p:txBody>
      </p:sp>
      <p:sp>
        <p:nvSpPr>
          <p:cNvPr id="2" name="Rectangle 1">
            <a:extLst>
              <a:ext uri="{FF2B5EF4-FFF2-40B4-BE49-F238E27FC236}">
                <a16:creationId xmlns:a16="http://schemas.microsoft.com/office/drawing/2014/main" id="{2EAAF98D-1421-4F6F-91C7-B2AB7A9A5AF8}"/>
              </a:ext>
            </a:extLst>
          </p:cNvPr>
          <p:cNvSpPr/>
          <p:nvPr/>
        </p:nvSpPr>
        <p:spPr>
          <a:xfrm>
            <a:off x="6766871" y="1394165"/>
            <a:ext cx="4937706" cy="3539430"/>
          </a:xfrm>
          <a:prstGeom prst="rect">
            <a:avLst/>
          </a:prstGeom>
        </p:spPr>
        <p:txBody>
          <a:bodyPr wrap="square">
            <a:spAutoFit/>
          </a:bodyPr>
          <a:lstStyle/>
          <a:p>
            <a:pPr>
              <a:lnSpc>
                <a:spcPct val="90000"/>
              </a:lnSpc>
              <a:spcBef>
                <a:spcPct val="20000"/>
              </a:spcBef>
              <a:buSzPct val="90000"/>
            </a:pPr>
            <a:r>
              <a:rPr lang="en-US" sz="4000" dirty="0">
                <a:gradFill>
                  <a:gsLst>
                    <a:gs pos="1250">
                      <a:schemeClr val="tx2"/>
                    </a:gs>
                    <a:gs pos="99000">
                      <a:schemeClr val="tx2"/>
                    </a:gs>
                  </a:gsLst>
                  <a:lin ang="5400000" scaled="0"/>
                </a:gradFill>
                <a:latin typeface="+mj-lt"/>
              </a:rPr>
              <a:t>	</a:t>
            </a:r>
            <a:r>
              <a:rPr lang="en-US" sz="4000" dirty="0">
                <a:latin typeface="+mj-lt"/>
              </a:rPr>
              <a:t>Event Code</a:t>
            </a:r>
            <a:br>
              <a:rPr lang="en-US" sz="4000" dirty="0">
                <a:gradFill>
                  <a:gsLst>
                    <a:gs pos="1250">
                      <a:schemeClr val="tx2"/>
                    </a:gs>
                    <a:gs pos="99000">
                      <a:schemeClr val="tx2"/>
                    </a:gs>
                  </a:gsLst>
                  <a:lin ang="5400000" scaled="0"/>
                </a:gradFill>
                <a:latin typeface="+mj-lt"/>
              </a:rPr>
            </a:br>
            <a:r>
              <a:rPr lang="en-US" sz="2000" dirty="0">
                <a:gradFill>
                  <a:gsLst>
                    <a:gs pos="1250">
                      <a:schemeClr val="tx2"/>
                    </a:gs>
                    <a:gs pos="99000">
                      <a:schemeClr val="tx2"/>
                    </a:gs>
                  </a:gsLst>
                  <a:lin ang="5400000" scaled="0"/>
                </a:gradFill>
                <a:latin typeface="+mj-lt"/>
              </a:rPr>
              <a:t>	</a:t>
            </a:r>
            <a:r>
              <a:rPr lang="en-US" sz="2400" dirty="0">
                <a:gradFill>
                  <a:gsLst>
                    <a:gs pos="1250">
                      <a:schemeClr val="tx2"/>
                    </a:gs>
                    <a:gs pos="99000">
                      <a:schemeClr val="tx2"/>
                    </a:gs>
                  </a:gsLst>
                  <a:lin ang="5400000" scaled="0"/>
                </a:gradFill>
                <a:latin typeface="+mj-lt"/>
              </a:rPr>
              <a:t>MSFTEVENT XXXXX</a:t>
            </a:r>
            <a:br>
              <a:rPr lang="en-US" sz="4000" dirty="0">
                <a:gradFill>
                  <a:gsLst>
                    <a:gs pos="1250">
                      <a:schemeClr val="tx2"/>
                    </a:gs>
                    <a:gs pos="99000">
                      <a:schemeClr val="tx2"/>
                    </a:gs>
                  </a:gsLst>
                  <a:lin ang="5400000" scaled="0"/>
                </a:gradFill>
                <a:latin typeface="+mj-lt"/>
              </a:rPr>
            </a:br>
            <a:r>
              <a:rPr lang="en-US" sz="2000" dirty="0">
                <a:gradFill>
                  <a:gsLst>
                    <a:gs pos="1250">
                      <a:schemeClr val="tx2"/>
                    </a:gs>
                    <a:gs pos="99000">
                      <a:schemeClr val="tx2"/>
                    </a:gs>
                  </a:gsLst>
                  <a:lin ang="5400000" scaled="0"/>
                </a:gradFill>
                <a:latin typeface="+mj-lt"/>
              </a:rPr>
              <a:t> </a:t>
            </a:r>
            <a:br>
              <a:rPr lang="en-US" sz="2000" dirty="0">
                <a:gradFill>
                  <a:gsLst>
                    <a:gs pos="1250">
                      <a:schemeClr val="tx2"/>
                    </a:gs>
                    <a:gs pos="99000">
                      <a:schemeClr val="tx2"/>
                    </a:gs>
                  </a:gsLst>
                  <a:lin ang="5400000" scaled="0"/>
                </a:gradFill>
                <a:latin typeface="+mj-lt"/>
              </a:rPr>
            </a:br>
            <a:br>
              <a:rPr lang="en-US" sz="2000" dirty="0">
                <a:gradFill>
                  <a:gsLst>
                    <a:gs pos="1250">
                      <a:schemeClr val="tx2"/>
                    </a:gs>
                    <a:gs pos="99000">
                      <a:schemeClr val="tx2"/>
                    </a:gs>
                  </a:gsLst>
                  <a:lin ang="5400000" scaled="0"/>
                </a:gradFill>
                <a:latin typeface="+mj-lt"/>
              </a:rPr>
            </a:br>
            <a:r>
              <a:rPr lang="en-US" sz="4000" dirty="0">
                <a:gradFill>
                  <a:gsLst>
                    <a:gs pos="1250">
                      <a:schemeClr val="tx2"/>
                    </a:gs>
                    <a:gs pos="99000">
                      <a:schemeClr val="tx2"/>
                    </a:gs>
                  </a:gsLst>
                  <a:lin ang="5400000" scaled="0"/>
                </a:gradFill>
                <a:latin typeface="Segoe MDL2 Assets" panose="050A0102010101010101" pitchFamily="18" charset="0"/>
              </a:rPr>
              <a:t></a:t>
            </a:r>
            <a:r>
              <a:rPr lang="en-US" sz="4000" dirty="0">
                <a:gradFill>
                  <a:gsLst>
                    <a:gs pos="1250">
                      <a:schemeClr val="tx2"/>
                    </a:gs>
                    <a:gs pos="99000">
                      <a:schemeClr val="tx2"/>
                    </a:gs>
                  </a:gsLst>
                  <a:lin ang="5400000" scaled="0"/>
                </a:gradFill>
                <a:latin typeface="+mj-lt"/>
              </a:rPr>
              <a:t>	</a:t>
            </a:r>
            <a:r>
              <a:rPr lang="en-US" sz="4000" dirty="0" err="1">
                <a:latin typeface="+mj-lt"/>
              </a:rPr>
              <a:t>WiFi</a:t>
            </a:r>
            <a:br>
              <a:rPr lang="en-US" sz="4000" dirty="0">
                <a:gradFill>
                  <a:gsLst>
                    <a:gs pos="1250">
                      <a:schemeClr val="tx2"/>
                    </a:gs>
                    <a:gs pos="99000">
                      <a:schemeClr val="tx2"/>
                    </a:gs>
                  </a:gsLst>
                  <a:lin ang="5400000" scaled="0"/>
                </a:gradFill>
                <a:latin typeface="+mj-lt"/>
              </a:rPr>
            </a:br>
            <a:r>
              <a:rPr lang="en-US" sz="2000" dirty="0">
                <a:gradFill>
                  <a:gsLst>
                    <a:gs pos="1250">
                      <a:schemeClr val="tx2"/>
                    </a:gs>
                    <a:gs pos="99000">
                      <a:schemeClr val="tx2"/>
                    </a:gs>
                  </a:gsLst>
                  <a:lin ang="5400000" scaled="0"/>
                </a:gradFill>
                <a:latin typeface="+mj-lt"/>
              </a:rPr>
              <a:t>	</a:t>
            </a:r>
            <a:r>
              <a:rPr lang="en-US" sz="2000" dirty="0">
                <a:latin typeface="+mj-lt"/>
              </a:rPr>
              <a:t>MSFT GUEST</a:t>
            </a:r>
            <a:br>
              <a:rPr lang="en-US" sz="4000" dirty="0">
                <a:gradFill>
                  <a:gsLst>
                    <a:gs pos="1250">
                      <a:schemeClr val="tx2"/>
                    </a:gs>
                    <a:gs pos="99000">
                      <a:schemeClr val="tx2"/>
                    </a:gs>
                  </a:gsLst>
                  <a:lin ang="5400000" scaled="0"/>
                </a:gradFill>
                <a:latin typeface="+mj-lt"/>
              </a:rPr>
            </a:br>
            <a:r>
              <a:rPr lang="en-US" sz="3600" dirty="0">
                <a:gradFill>
                  <a:gsLst>
                    <a:gs pos="1250">
                      <a:schemeClr val="tx2"/>
                    </a:gs>
                    <a:gs pos="99000">
                      <a:schemeClr val="tx2"/>
                    </a:gs>
                  </a:gsLst>
                  <a:lin ang="5400000" scaled="0"/>
                </a:gradFill>
              </a:rPr>
              <a:t> </a:t>
            </a:r>
            <a:endParaRPr lang="en-US" sz="6000" dirty="0"/>
          </a:p>
          <a:p>
            <a:pPr>
              <a:lnSpc>
                <a:spcPct val="90000"/>
              </a:lnSpc>
              <a:spcBef>
                <a:spcPct val="20000"/>
              </a:spcBef>
              <a:buSzPct val="90000"/>
            </a:pPr>
            <a:endParaRPr lang="en-US" sz="4000" dirty="0"/>
          </a:p>
        </p:txBody>
      </p:sp>
    </p:spTree>
    <p:extLst>
      <p:ext uri="{BB962C8B-B14F-4D97-AF65-F5344CB8AC3E}">
        <p14:creationId xmlns:p14="http://schemas.microsoft.com/office/powerpoint/2010/main" val="398690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ED463-35B1-4AA9-911F-C6E438CD5193}"/>
              </a:ext>
            </a:extLst>
          </p:cNvPr>
          <p:cNvSpPr txBox="1"/>
          <p:nvPr/>
        </p:nvSpPr>
        <p:spPr>
          <a:xfrm>
            <a:off x="302329" y="2041689"/>
            <a:ext cx="9285619" cy="2708434"/>
          </a:xfrm>
          <a:prstGeom prst="rect">
            <a:avLst/>
          </a:prstGeom>
          <a:noFill/>
        </p:spPr>
        <p:txBody>
          <a:bodyPr wrap="square" rtlCol="0"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700" dirty="0">
                <a:solidFill>
                  <a:srgbClr val="FFFFFF"/>
                </a:solidFill>
                <a:latin typeface="Segoe UI Semilight"/>
                <a:cs typeface="Segoe UI Semilight"/>
              </a:rPr>
              <a:t>Windows IoT Core.</a:t>
            </a:r>
          </a:p>
          <a:p>
            <a:pPr marL="0" marR="0" lvl="0" indent="0" algn="l" defTabSz="932597" rtl="0" eaLnBrk="1" fontAlgn="auto" latinLnBrk="0" hangingPunct="1">
              <a:lnSpc>
                <a:spcPct val="100000"/>
              </a:lnSpc>
              <a:spcBef>
                <a:spcPts val="0"/>
              </a:spcBef>
              <a:spcAft>
                <a:spcPts val="0"/>
              </a:spcAft>
              <a:buClrTx/>
              <a:buSzTx/>
              <a:buFontTx/>
              <a:buNone/>
              <a:tabLst/>
              <a:defRPr/>
            </a:pPr>
            <a:r>
              <a:rPr lang="en-US" sz="3600" dirty="0">
                <a:solidFill>
                  <a:srgbClr val="FFFFFF"/>
                </a:solidFill>
                <a:latin typeface="Segoe UI Semilight"/>
                <a:cs typeface="Segoe UI Semilight"/>
              </a:rPr>
              <a:t>Quick Start</a:t>
            </a:r>
            <a:endParaRPr lang="en-US" sz="6700" dirty="0">
              <a:solidFill>
                <a:srgbClr val="FFFFFF"/>
              </a:solidFill>
              <a:latin typeface="Segoe UI Semilight"/>
              <a:cs typeface="Segoe UI Semilight"/>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700" b="1" i="0" u="none" strike="noStrike" kern="1200" cap="none" spc="0" normalizeH="0" baseline="0" noProof="0" dirty="0">
              <a:ln>
                <a:noFill/>
              </a:ln>
              <a:solidFill>
                <a:srgbClr val="FFFFFF"/>
              </a:solidFill>
              <a:effectLst/>
              <a:uLnTx/>
              <a:uFillTx/>
              <a:latin typeface="Segoe UI Semibold"/>
              <a:ea typeface="+mn-ea"/>
              <a:cs typeface="Segoe UI Semibold"/>
            </a:endParaRPr>
          </a:p>
        </p:txBody>
      </p:sp>
      <p:pic>
        <p:nvPicPr>
          <p:cNvPr id="8" name="Picture 7">
            <a:extLst>
              <a:ext uri="{FF2B5EF4-FFF2-40B4-BE49-F238E27FC236}">
                <a16:creationId xmlns:a16="http://schemas.microsoft.com/office/drawing/2014/main" id="{405A39CB-D357-4382-B515-5AFE9FA54C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0264742" y="6297877"/>
            <a:ext cx="1765780" cy="387193"/>
          </a:xfrm>
          <a:prstGeom prst="rect">
            <a:avLst/>
          </a:prstGeom>
        </p:spPr>
      </p:pic>
    </p:spTree>
    <p:extLst>
      <p:ext uri="{BB962C8B-B14F-4D97-AF65-F5344CB8AC3E}">
        <p14:creationId xmlns:p14="http://schemas.microsoft.com/office/powerpoint/2010/main" val="416080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Topics Covered</a:t>
            </a:r>
          </a:p>
        </p:txBody>
      </p:sp>
      <p:sp>
        <p:nvSpPr>
          <p:cNvPr id="6" name="Text Placeholder 5"/>
          <p:cNvSpPr>
            <a:spLocks noGrp="1"/>
          </p:cNvSpPr>
          <p:nvPr>
            <p:ph type="body" sz="quarter" idx="10"/>
          </p:nvPr>
        </p:nvSpPr>
        <p:spPr>
          <a:xfrm>
            <a:off x="281733" y="1942799"/>
            <a:ext cx="5849795" cy="4013406"/>
          </a:xfrm>
        </p:spPr>
        <p:txBody>
          <a:bodyPr vert="horz" wrap="square" lIns="146304" tIns="91440" rIns="146304" bIns="91440" rtlCol="0" anchor="t">
            <a:spAutoFit/>
          </a:bodyPr>
          <a:lstStyle/>
          <a:p>
            <a:r>
              <a:rPr lang="en-US" sz="3200" dirty="0"/>
              <a:t>Device Types</a:t>
            </a:r>
          </a:p>
          <a:p>
            <a:endParaRPr lang="en-US" sz="1800" dirty="0"/>
          </a:p>
          <a:p>
            <a:r>
              <a:rPr lang="en-US" sz="3200" dirty="0"/>
              <a:t>Tools Needed</a:t>
            </a:r>
            <a:endParaRPr lang="en-US" sz="2000" dirty="0">
              <a:solidFill>
                <a:schemeClr val="tx1"/>
              </a:solidFill>
            </a:endParaRPr>
          </a:p>
          <a:p>
            <a:endParaRPr lang="en-US" sz="1800" dirty="0"/>
          </a:p>
          <a:p>
            <a:r>
              <a:rPr lang="en-US" sz="3200" dirty="0"/>
              <a:t>First Image</a:t>
            </a:r>
          </a:p>
          <a:p>
            <a:endParaRPr lang="en-US" sz="1800" dirty="0"/>
          </a:p>
          <a:p>
            <a:r>
              <a:rPr lang="en-US" sz="3200" dirty="0"/>
              <a:t>First Deploy</a:t>
            </a:r>
          </a:p>
          <a:p>
            <a:endParaRPr lang="en-US" sz="1800" dirty="0"/>
          </a:p>
          <a:p>
            <a:r>
              <a:rPr lang="en-US" sz="3200" dirty="0"/>
              <a:t>UWP Apps (and debug)</a:t>
            </a:r>
          </a:p>
        </p:txBody>
      </p:sp>
    </p:spTree>
    <p:extLst>
      <p:ext uri="{BB962C8B-B14F-4D97-AF65-F5344CB8AC3E}">
        <p14:creationId xmlns:p14="http://schemas.microsoft.com/office/powerpoint/2010/main" val="23565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Types</a:t>
            </a:r>
            <a:endParaRPr lang="en-US" dirty="0">
              <a:ea typeface="Segoe UI" charset="0"/>
              <a:cs typeface="Segoe UI" charset="0"/>
            </a:endParaRPr>
          </a:p>
        </p:txBody>
      </p:sp>
      <p:sp>
        <p:nvSpPr>
          <p:cNvPr id="4" name="Rectangle 3"/>
          <p:cNvSpPr/>
          <p:nvPr/>
        </p:nvSpPr>
        <p:spPr>
          <a:xfrm>
            <a:off x="882" y="3038189"/>
            <a:ext cx="12434710" cy="67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solidFill>
                <a:prstClr val="white"/>
              </a:solidFill>
              <a:effectLst/>
              <a:uLnTx/>
              <a:uFillTx/>
              <a:latin typeface="Segoe UI"/>
              <a:ea typeface="+mn-ea"/>
              <a:cs typeface="+mn-cs"/>
            </a:endParaRPr>
          </a:p>
        </p:txBody>
      </p:sp>
      <p:sp>
        <p:nvSpPr>
          <p:cNvPr id="3" name="TextBox 2">
            <a:extLst>
              <a:ext uri="{FF2B5EF4-FFF2-40B4-BE49-F238E27FC236}">
                <a16:creationId xmlns:a16="http://schemas.microsoft.com/office/drawing/2014/main" id="{D374CBCB-63AD-4E96-A64F-F4A5B5315C0E}"/>
              </a:ext>
            </a:extLst>
          </p:cNvPr>
          <p:cNvSpPr txBox="1"/>
          <p:nvPr/>
        </p:nvSpPr>
        <p:spPr>
          <a:xfrm>
            <a:off x="2177769" y="1668482"/>
            <a:ext cx="10281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ARM</a:t>
            </a:r>
          </a:p>
        </p:txBody>
      </p:sp>
      <p:sp>
        <p:nvSpPr>
          <p:cNvPr id="22" name="TextBox 21">
            <a:extLst>
              <a:ext uri="{FF2B5EF4-FFF2-40B4-BE49-F238E27FC236}">
                <a16:creationId xmlns:a16="http://schemas.microsoft.com/office/drawing/2014/main" id="{7C781A4D-FE45-4E2E-8F68-1E8DB265ADA0}"/>
              </a:ext>
            </a:extLst>
          </p:cNvPr>
          <p:cNvSpPr txBox="1"/>
          <p:nvPr/>
        </p:nvSpPr>
        <p:spPr>
          <a:xfrm>
            <a:off x="8047017" y="1668482"/>
            <a:ext cx="84382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x86</a:t>
            </a:r>
          </a:p>
        </p:txBody>
      </p:sp>
      <p:sp>
        <p:nvSpPr>
          <p:cNvPr id="23" name="TextBox 22">
            <a:extLst>
              <a:ext uri="{FF2B5EF4-FFF2-40B4-BE49-F238E27FC236}">
                <a16:creationId xmlns:a16="http://schemas.microsoft.com/office/drawing/2014/main" id="{94303147-09B3-4A6F-A513-4277EC5CB085}"/>
              </a:ext>
            </a:extLst>
          </p:cNvPr>
          <p:cNvSpPr txBox="1"/>
          <p:nvPr/>
        </p:nvSpPr>
        <p:spPr>
          <a:xfrm>
            <a:off x="9601480" y="1668482"/>
            <a:ext cx="84382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x64</a:t>
            </a:r>
          </a:p>
        </p:txBody>
      </p:sp>
      <p:pic>
        <p:nvPicPr>
          <p:cNvPr id="5122" name="Picture 2" descr="Image result for snapdragon logo">
            <a:extLst>
              <a:ext uri="{FF2B5EF4-FFF2-40B4-BE49-F238E27FC236}">
                <a16:creationId xmlns:a16="http://schemas.microsoft.com/office/drawing/2014/main" id="{C084ADB9-A805-4759-9FE3-367F14A07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769" y="2505991"/>
            <a:ext cx="979244" cy="10643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nxp logo">
            <a:extLst>
              <a:ext uri="{FF2B5EF4-FFF2-40B4-BE49-F238E27FC236}">
                <a16:creationId xmlns:a16="http://schemas.microsoft.com/office/drawing/2014/main" id="{B8581BAC-5C95-4279-BB80-78C0C5895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634" y="3800627"/>
            <a:ext cx="1577514" cy="62786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raspberry pi logo">
            <a:extLst>
              <a:ext uri="{FF2B5EF4-FFF2-40B4-BE49-F238E27FC236}">
                <a16:creationId xmlns:a16="http://schemas.microsoft.com/office/drawing/2014/main" id="{562E34C4-2E49-4696-A918-B98FEB20A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8462" y="4663355"/>
            <a:ext cx="857858" cy="10504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intel logo">
            <a:extLst>
              <a:ext uri="{FF2B5EF4-FFF2-40B4-BE49-F238E27FC236}">
                <a16:creationId xmlns:a16="http://schemas.microsoft.com/office/drawing/2014/main" id="{669F71DB-D81B-4A1A-AFDB-6B4BFF77AD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8383" y="2884955"/>
            <a:ext cx="3617423" cy="239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4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878632"/>
            <a:ext cx="4892040" cy="1237262"/>
          </a:xfrm>
        </p:spPr>
        <p:txBody>
          <a:bodyPr/>
          <a:lstStyle/>
          <a:p>
            <a:r>
              <a:rPr lang="en-US" dirty="0">
                <a:solidFill>
                  <a:srgbClr val="0078D7"/>
                </a:solidFill>
              </a:rPr>
              <a:t>Sky is the limit</a:t>
            </a:r>
            <a:br>
              <a:rPr lang="en-US" dirty="0"/>
            </a:br>
            <a:r>
              <a:rPr lang="en-US" sz="2800" dirty="0"/>
              <a:t>as long as you have BSPs</a:t>
            </a:r>
            <a:endParaRPr lang="en-US" dirty="0"/>
          </a:p>
        </p:txBody>
      </p:sp>
      <p:sp>
        <p:nvSpPr>
          <p:cNvPr id="5" name="Picture Placeholder 4" descr="Placeholder image of female touching a windows device with desktop view visible." title="Image placeholder"/>
          <p:cNvSpPr>
            <a:spLocks noGrp="1"/>
          </p:cNvSpPr>
          <p:nvPr>
            <p:ph type="pic" sz="quarter" idx="10"/>
          </p:nvPr>
        </p:nvSpPr>
        <p:spPr/>
      </p:sp>
      <p:pic>
        <p:nvPicPr>
          <p:cNvPr id="4" name="Picture 3">
            <a:extLst>
              <a:ext uri="{FF2B5EF4-FFF2-40B4-BE49-F238E27FC236}">
                <a16:creationId xmlns:a16="http://schemas.microsoft.com/office/drawing/2014/main" id="{7E3410DB-F219-4BF2-B7BA-2B6E11700896}"/>
              </a:ext>
            </a:extLst>
          </p:cNvPr>
          <p:cNvPicPr>
            <a:picLocks noChangeAspect="1"/>
          </p:cNvPicPr>
          <p:nvPr/>
        </p:nvPicPr>
        <p:blipFill rotWithShape="1">
          <a:blip r:embed="rId3"/>
          <a:srcRect l="43710"/>
          <a:stretch/>
        </p:blipFill>
        <p:spPr>
          <a:xfrm>
            <a:off x="5441315" y="0"/>
            <a:ext cx="6995160" cy="6992587"/>
          </a:xfrm>
          <a:prstGeom prst="rect">
            <a:avLst/>
          </a:prstGeom>
        </p:spPr>
      </p:pic>
    </p:spTree>
    <p:extLst>
      <p:ext uri="{BB962C8B-B14F-4D97-AF65-F5344CB8AC3E}">
        <p14:creationId xmlns:p14="http://schemas.microsoft.com/office/powerpoint/2010/main" val="52685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10.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1.xml><?xml version="1.0" encoding="utf-8"?>
<a:theme xmlns:a="http://schemas.openxmlformats.org/drawingml/2006/main" name="1_Office Theme">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3.xml><?xml version="1.0" encoding="utf-8"?>
<a:theme xmlns:a="http://schemas.openxmlformats.org/drawingml/2006/main" name="4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1.potx" id="{0EA7D435-389B-4196-94AA-45AC5F75885B}" vid="{34C47BA8-776F-4F5D-958E-FBDD8AA42ECA}"/>
    </a:ext>
  </a:extLst>
</a:theme>
</file>

<file path=ppt/theme/theme14.xml><?xml version="1.0" encoding="utf-8"?>
<a:theme xmlns:a="http://schemas.openxmlformats.org/drawingml/2006/main" name="Pro_Storybook_2018">
  <a:themeElements>
    <a:clrScheme name="Storybook">
      <a:dk1>
        <a:srgbClr val="555555"/>
      </a:dk1>
      <a:lt1>
        <a:srgbClr val="FFFFFF"/>
      </a:lt1>
      <a:dk2>
        <a:srgbClr val="2F2F2F"/>
      </a:dk2>
      <a:lt2>
        <a:srgbClr val="E6E6E6"/>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14">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5.xml><?xml version="1.0" encoding="utf-8"?>
<a:theme xmlns:a="http://schemas.openxmlformats.org/drawingml/2006/main" name="5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1.potx" id="{0EA7D435-389B-4196-94AA-45AC5F75885B}" vid="{34C47BA8-776F-4F5D-958E-FBDD8AA42ECA}"/>
    </a:ext>
  </a:extLst>
</a:theme>
</file>

<file path=ppt/theme/theme16.xml><?xml version="1.0" encoding="utf-8"?>
<a:theme xmlns:a="http://schemas.openxmlformats.org/drawingml/2006/main" name="1_Pro_Storybook_2018">
  <a:themeElements>
    <a:clrScheme name="Storybook">
      <a:dk1>
        <a:srgbClr val="555555"/>
      </a:dk1>
      <a:lt1>
        <a:srgbClr val="FFFFFF"/>
      </a:lt1>
      <a:dk2>
        <a:srgbClr val="2F2F2F"/>
      </a:dk2>
      <a:lt2>
        <a:srgbClr val="E6E6E6"/>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14">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7.xml><?xml version="1.0" encoding="utf-8"?>
<a:theme xmlns:a="http://schemas.openxmlformats.org/drawingml/2006/main" name="6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1.potx" id="{0EA7D435-389B-4196-94AA-45AC5F75885B}" vid="{34C47BA8-776F-4F5D-958E-FBDD8AA42EC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4.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9C87FCDA-2B9E-41B8-832B-3728CE63CD15}"/>
    </a:ext>
  </a:extLst>
</a:theme>
</file>

<file path=ppt/theme/theme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85433d0-483f-49cd-b915-acc06b67ba66">
      <Value>31</Value>
      <Value>29</Value>
      <Value>351</Value>
      <Value>435</Value>
      <Value>26</Value>
      <Value>634</Value>
      <Value>5</Value>
      <Value>21</Value>
      <Value>20</Value>
      <Value>374</Value>
    </TaxCatchAll>
    <_dlc_DocId xmlns="085433d0-483f-49cd-b915-acc06b67ba66">2FF6PXJWRXER-298597971-110</_dlc_DocId>
    <_dlc_DocIdUrl xmlns="085433d0-483f-49cd-b915-acc06b67ba66">
      <Url>https://concurrencyinc.sharepoint.com/sites/intranet/modernapp/_layouts/15/DocIdRedir.aspx?ID=2FF6PXJWRXER-298597971-110</Url>
      <Description>2FF6PXJWRXER-298597971-110</Description>
    </_dlc_DocIdUrl>
    <SharedWithUsers xmlns="085433d0-483f-49cd-b915-acc06b67ba66">
      <UserInfo>
        <DisplayName>Frank Blankertz</DisplayName>
        <AccountId>5823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5D8B778858CA134BABDF58A8755E741F" ma:contentTypeVersion="56" ma:contentTypeDescription="Create a new document." ma:contentTypeScope="" ma:versionID="bdfcf858be239d80381c1dedc7fffc8a">
  <xsd:schema xmlns:xsd="http://www.w3.org/2001/XMLSchema" xmlns:xs="http://www.w3.org/2001/XMLSchema" xmlns:p="http://schemas.microsoft.com/office/2006/metadata/properties" xmlns:ns2="085433d0-483f-49cd-b915-acc06b67ba66" xmlns:ns3="32e78425-5046-4ad0-aad7-699b19d51ee2" targetNamespace="http://schemas.microsoft.com/office/2006/metadata/properties" ma:root="true" ma:fieldsID="435c177cc4ddcc973b6f8bcf4c7be5c5" ns2:_="" ns3:_="">
    <xsd:import namespace="085433d0-483f-49cd-b915-acc06b67ba66"/>
    <xsd:import namespace="32e78425-5046-4ad0-aad7-699b19d51ee2"/>
    <xsd:element name="properties">
      <xsd:complexType>
        <xsd:sequence>
          <xsd:element name="documentManagement">
            <xsd:complexType>
              <xsd:all>
                <xsd:element ref="ns2:_dlc_DocId" minOccurs="0"/>
                <xsd:element ref="ns2:_dlc_DocIdUrl" minOccurs="0"/>
                <xsd:element ref="ns2:_dlc_DocIdPersistId" minOccurs="0"/>
                <xsd:element ref="ns2:TaxCatchAll" minOccurs="0"/>
                <xsd:element ref="ns2:TaxCatchAllLabel" minOccurs="0"/>
                <xsd:element ref="ns2:SharedWithUsers" minOccurs="0"/>
                <xsd:element ref="ns2:SharedWithDetails"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433d0-483f-49cd-b915-acc06b67ba6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1" nillable="true" ma:displayName="Taxonomy Catch All Column" ma:hidden="true" ma:list="{40ca2f15-f63e-406e-b42f-326d5ceb8be9}" ma:internalName="TaxCatchAll" ma:showField="CatchAllData" ma:web="085433d0-483f-49cd-b915-acc06b67ba66">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40ca2f15-f63e-406e-b42f-326d5ceb8be9}" ma:internalName="TaxCatchAllLabel" ma:readOnly="true" ma:showField="CatchAllDataLabel" ma:web="085433d0-483f-49cd-b915-acc06b67ba66">
      <xsd:complexType>
        <xsd:complexContent>
          <xsd:extension base="dms:MultiChoiceLookup">
            <xsd:sequence>
              <xsd:element name="Value" type="dms:Lookup" maxOccurs="unbounded" minOccurs="0" nillable="true"/>
            </xsd:sequence>
          </xsd:extension>
        </xsd:complexContent>
      </xsd:complex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e78425-5046-4ad0-aad7-699b19d51ee2"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4C77A9-2765-469B-85BE-BD152C4ECDFB}">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32e78425-5046-4ad0-aad7-699b19d51ee2"/>
    <ds:schemaRef ds:uri="085433d0-483f-49cd-b915-acc06b67ba66"/>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A0A2481-C555-4898-8BC1-D1154FF9C43E}">
  <ds:schemaRefs>
    <ds:schemaRef ds:uri="http://schemas.microsoft.com/sharepoint/v3/contenttype/forms"/>
  </ds:schemaRefs>
</ds:datastoreItem>
</file>

<file path=customXml/itemProps3.xml><?xml version="1.0" encoding="utf-8"?>
<ds:datastoreItem xmlns:ds="http://schemas.openxmlformats.org/officeDocument/2006/customXml" ds:itemID="{2D6C858C-3DDC-4FEB-ADD8-2DC9EF1DBBE8}">
  <ds:schemaRefs>
    <ds:schemaRef ds:uri="http://schemas.microsoft.com/sharepoint/events"/>
  </ds:schemaRefs>
</ds:datastoreItem>
</file>

<file path=customXml/itemProps4.xml><?xml version="1.0" encoding="utf-8"?>
<ds:datastoreItem xmlns:ds="http://schemas.openxmlformats.org/officeDocument/2006/customXml" ds:itemID="{6E33D469-0A56-400D-AC45-E9E3332F8C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5433d0-483f-49cd-b915-acc06b67ba66"/>
    <ds:schemaRef ds:uri="32e78425-5046-4ad0-aad7-699b19d51e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0</TotalTime>
  <Words>691</Words>
  <Application>Microsoft Office PowerPoint</Application>
  <PresentationFormat>Custom</PresentationFormat>
  <Paragraphs>131</Paragraphs>
  <Slides>17</Slides>
  <Notes>17</Notes>
  <HiddenSlides>0</HiddenSlides>
  <MMClips>0</MMClips>
  <ScaleCrop>false</ScaleCrop>
  <HeadingPairs>
    <vt:vector size="8" baseType="variant">
      <vt:variant>
        <vt:lpstr>Fonts Used</vt:lpstr>
      </vt:variant>
      <vt:variant>
        <vt:i4>12</vt:i4>
      </vt:variant>
      <vt:variant>
        <vt:lpstr>Theme</vt:lpstr>
      </vt:variant>
      <vt:variant>
        <vt:i4>17</vt:i4>
      </vt:variant>
      <vt:variant>
        <vt:lpstr>Embedded OLE Servers</vt:lpstr>
      </vt:variant>
      <vt:variant>
        <vt:i4>1</vt:i4>
      </vt:variant>
      <vt:variant>
        <vt:lpstr>Slide Titles</vt:lpstr>
      </vt:variant>
      <vt:variant>
        <vt:i4>17</vt:i4>
      </vt:variant>
    </vt:vector>
  </HeadingPairs>
  <TitlesOfParts>
    <vt:vector size="47" baseType="lpstr">
      <vt:lpstr>ＭＳ Ｐゴシック</vt:lpstr>
      <vt:lpstr>Arial</vt:lpstr>
      <vt:lpstr>Arial Unicode MS</vt:lpstr>
      <vt:lpstr>Calibri</vt:lpstr>
      <vt:lpstr>Consolas</vt:lpstr>
      <vt:lpstr>Segoe MDL2 Assets</vt:lpstr>
      <vt:lpstr>Segoe Pro</vt:lpstr>
      <vt:lpstr>Segoe UI</vt:lpstr>
      <vt:lpstr>Segoe UI Light</vt:lpstr>
      <vt:lpstr>Segoe UI Semibold</vt:lpstr>
      <vt:lpstr>Segoe UI Semilight</vt:lpstr>
      <vt:lpstr>Wingdings</vt:lpstr>
      <vt:lpstr>1_5-30701_Cortana_Analytics_Workshop_2015_Template</vt:lpstr>
      <vt:lpstr>COLOR TEMPLATE</vt:lpstr>
      <vt:lpstr>2_5-30701_Cortana_Analytics_Workshop_2015_Template</vt:lpstr>
      <vt:lpstr>2_COLOR TEMPLATE</vt:lpstr>
      <vt:lpstr>WHITE TEMPLATE</vt:lpstr>
      <vt:lpstr>1_COLOR TEMPLATE</vt:lpstr>
      <vt:lpstr>1_WHITE TEMPLATE</vt:lpstr>
      <vt:lpstr>2_WHITE TEMPLATE</vt:lpstr>
      <vt:lpstr>2_Windows Server</vt:lpstr>
      <vt:lpstr>3_WHITE TEMPLATE</vt:lpstr>
      <vt:lpstr>1_Office Theme</vt:lpstr>
      <vt:lpstr>5-30721_Build_2016_Template_Light</vt:lpstr>
      <vt:lpstr>4_WHITE TEMPLATE</vt:lpstr>
      <vt:lpstr>Pro_Storybook_2018</vt:lpstr>
      <vt:lpstr>5_WHITE TEMPLATE</vt:lpstr>
      <vt:lpstr>1_Pro_Storybook_2018</vt:lpstr>
      <vt:lpstr>6_WHITE TEMPLATE</vt:lpstr>
      <vt:lpstr>Adobe Photoshop Image</vt:lpstr>
      <vt:lpstr>PowerPoint Presentation</vt:lpstr>
      <vt:lpstr>Windows IoT Core Labs Part 2: Tools Needed (Quick Start)</vt:lpstr>
      <vt:lpstr>Windows IoT Core</vt:lpstr>
      <vt:lpstr>Windows IoT  Core</vt:lpstr>
      <vt:lpstr>Logistics</vt:lpstr>
      <vt:lpstr>PowerPoint Presentation</vt:lpstr>
      <vt:lpstr>Topics Covered</vt:lpstr>
      <vt:lpstr>Device Types</vt:lpstr>
      <vt:lpstr>Sky is the limit as long as you have BSPs</vt:lpstr>
      <vt:lpstr>Board Support Packages (BSPs)</vt:lpstr>
      <vt:lpstr>What’s in the sauce?</vt:lpstr>
      <vt:lpstr>Tools Needed</vt:lpstr>
      <vt:lpstr>Tools Needed</vt:lpstr>
      <vt:lpstr>Tools Needed</vt:lpstr>
      <vt:lpstr>First Image</vt:lpstr>
      <vt:lpstr>Deploying and Testing UWP apps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Technical Deck</dc:title>
  <dc:subject/>
  <dc:creator/>
  <cp:keywords/>
  <dc:description/>
  <cp:lastModifiedBy/>
  <cp:revision>2</cp:revision>
  <dcterms:created xsi:type="dcterms:W3CDTF">2015-09-30T21:47:00Z</dcterms:created>
  <dcterms:modified xsi:type="dcterms:W3CDTF">2018-11-27T21:19:30Z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0x0101005D8B778858CA134BABDF58A8755E741F</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435;#technical presentations|83a894cf-702b-47fc-aba5-41bd10dc1e75;#351;#feedback requests|00ce1828-98a3-430e-af54-eda270e1be04</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SMSGTags">
    <vt:lpwstr/>
  </property>
  <property fmtid="{D5CDD505-2E9C-101B-9397-08002B2CF9AE}" pid="18" name="Products">
    <vt:lpwstr>26;#Microsoft Azure|669a3112-5edf-444b-a003-630063601f07;#634;#Cortana|9ddf2d0d-10f8-4f45-a03c-9a1a5aa2df6a</vt:lpwstr>
  </property>
  <property fmtid="{D5CDD505-2E9C-101B-9397-08002B2CF9AE}" pid="19" name="_dlc_DocIdItemGuid">
    <vt:lpwstr>bc7ee286-23b4-4184-ae4a-f9ab50b327e9</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y fmtid="{D5CDD505-2E9C-101B-9397-08002B2CF9AE}" pid="42" name="SharedWithUsers">
    <vt:lpwstr>5823;#Frank Blankertz</vt:lpwstr>
  </property>
</Properties>
</file>